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7.xml" ContentType="application/vnd.openxmlformats-officedocument.themeOverride+xml"/>
  <Override PartName="/ppt/drawings/drawing1.xml" ContentType="application/vnd.openxmlformats-officedocument.drawingml.chartshapes+xml"/>
  <Override PartName="/ppt/theme/themeOverride8.xml" ContentType="application/vnd.openxmlformats-officedocument.themeOverr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9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9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notesSlides/notesSlide11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26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notesMasterIdLst>
    <p:notesMasterId r:id="rId19"/>
  </p:notesMasterIdLst>
  <p:sldIdLst>
    <p:sldId id="256" r:id="rId4"/>
    <p:sldId id="257" r:id="rId5"/>
    <p:sldId id="259" r:id="rId6"/>
    <p:sldId id="264" r:id="rId7"/>
    <p:sldId id="265" r:id="rId8"/>
    <p:sldId id="280" r:id="rId9"/>
    <p:sldId id="279" r:id="rId10"/>
    <p:sldId id="260" r:id="rId11"/>
    <p:sldId id="277" r:id="rId12"/>
    <p:sldId id="274" r:id="rId13"/>
    <p:sldId id="263" r:id="rId14"/>
    <p:sldId id="273" r:id="rId15"/>
    <p:sldId id="275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drazumevani odeljak" id="{677001ED-B172-468C-A674-DC2971F3ADE0}">
          <p14:sldIdLst>
            <p14:sldId id="256"/>
            <p14:sldId id="257"/>
            <p14:sldId id="259"/>
          </p14:sldIdLst>
        </p14:section>
        <p14:section name="Sekcija bez naslova" id="{967F6A12-AF72-4A4B-8D31-1512811CA3F2}">
          <p14:sldIdLst>
            <p14:sldId id="264"/>
            <p14:sldId id="265"/>
            <p14:sldId id="280"/>
            <p14:sldId id="279"/>
            <p14:sldId id="260"/>
            <p14:sldId id="277"/>
            <p14:sldId id="274"/>
            <p14:sldId id="263"/>
            <p14:sldId id="273"/>
            <p14:sldId id="275"/>
            <p14:sldId id="270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812115-4068-6A67-28A3-40AB5001A598}" name="Aleksandar Bogicevic" initials="AB" userId="S::a.bogicevic@naled.rs::7c0e01ab-fddc-48c6-8305-7c42d254c140" providerId="AD"/>
  <p188:author id="{E477C390-60A5-A80C-4CFB-E8DD82352142}" name="Irena Djordjevic" initials="ID" userId="S::i.djordjevic@naled.rs::d6931631-5e3a-4305-a9b3-627d065bf983" providerId="AD"/>
  <p188:author id="{A1AFB196-6ADB-82AC-EA8A-BFD132EC8719}" name="Milos Jovanovic" initials="MJ" userId="S::m.jovanovic@naled.rs::6aaaf5f8-028e-4321-88bf-3a0fd6fd9c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404"/>
    <a:srgbClr val="080808"/>
    <a:srgbClr val="28A457"/>
    <a:srgbClr val="2BB3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419F23-4CE4-498E-B581-A025D0F06117}" v="106" dt="2023-05-30T10:52:58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8/10/relationships/authors" Target="authors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ija Gavrilovic" userId="9e1329eb-aa24-4863-97cf-279b778fd794" providerId="ADAL" clId="{B3419F23-4CE4-498E-B581-A025D0F06117}"/>
    <pc:docChg chg="undo custSel addSld delSld modSld addSection">
      <pc:chgData name="Ilija Gavrilovic" userId="9e1329eb-aa24-4863-97cf-279b778fd794" providerId="ADAL" clId="{B3419F23-4CE4-498E-B581-A025D0F06117}" dt="2023-06-14T13:41:15.796" v="2052" actId="20577"/>
      <pc:docMkLst>
        <pc:docMk/>
      </pc:docMkLst>
      <pc:sldChg chg="addSp modSp mod">
        <pc:chgData name="Ilija Gavrilovic" userId="9e1329eb-aa24-4863-97cf-279b778fd794" providerId="ADAL" clId="{B3419F23-4CE4-498E-B581-A025D0F06117}" dt="2023-06-02T14:32:22.765" v="2051" actId="20577"/>
        <pc:sldMkLst>
          <pc:docMk/>
          <pc:sldMk cId="3093525282" sldId="256"/>
        </pc:sldMkLst>
        <pc:spChg chg="mod">
          <ac:chgData name="Ilija Gavrilovic" userId="9e1329eb-aa24-4863-97cf-279b778fd794" providerId="ADAL" clId="{B3419F23-4CE4-498E-B581-A025D0F06117}" dt="2023-06-02T14:32:22.765" v="2051" actId="20577"/>
          <ac:spMkLst>
            <pc:docMk/>
            <pc:sldMk cId="3093525282" sldId="256"/>
            <ac:spMk id="2" creationId="{27678D18-2DC7-1FE9-9C49-172B5CF6036B}"/>
          </ac:spMkLst>
        </pc:spChg>
        <pc:spChg chg="mod">
          <ac:chgData name="Ilija Gavrilovic" userId="9e1329eb-aa24-4863-97cf-279b778fd794" providerId="ADAL" clId="{B3419F23-4CE4-498E-B581-A025D0F06117}" dt="2023-05-30T08:46:27.604" v="483" actId="2711"/>
          <ac:spMkLst>
            <pc:docMk/>
            <pc:sldMk cId="3093525282" sldId="256"/>
            <ac:spMk id="7" creationId="{53C207CC-4820-8836-C05D-BBFC431AD16F}"/>
          </ac:spMkLst>
        </pc:spChg>
        <pc:picChg chg="mod">
          <ac:chgData name="Ilija Gavrilovic" userId="9e1329eb-aa24-4863-97cf-279b778fd794" providerId="ADAL" clId="{B3419F23-4CE4-498E-B581-A025D0F06117}" dt="2023-05-30T09:52:03.621" v="1577" actId="1076"/>
          <ac:picMkLst>
            <pc:docMk/>
            <pc:sldMk cId="3093525282" sldId="256"/>
            <ac:picMk id="4" creationId="{BB91901C-DE4C-73D6-A976-DBFD95B3BF20}"/>
          </ac:picMkLst>
        </pc:picChg>
        <pc:picChg chg="add mod">
          <ac:chgData name="Ilija Gavrilovic" userId="9e1329eb-aa24-4863-97cf-279b778fd794" providerId="ADAL" clId="{B3419F23-4CE4-498E-B581-A025D0F06117}" dt="2023-05-30T09:52:10.630" v="1579" actId="1076"/>
          <ac:picMkLst>
            <pc:docMk/>
            <pc:sldMk cId="3093525282" sldId="256"/>
            <ac:picMk id="6" creationId="{F7D63497-182E-943B-2D66-8B056DE34F0A}"/>
          </ac:picMkLst>
        </pc:picChg>
        <pc:picChg chg="mod">
          <ac:chgData name="Ilija Gavrilovic" userId="9e1329eb-aa24-4863-97cf-279b778fd794" providerId="ADAL" clId="{B3419F23-4CE4-498E-B581-A025D0F06117}" dt="2023-05-30T11:18:20.613" v="1904" actId="1076"/>
          <ac:picMkLst>
            <pc:docMk/>
            <pc:sldMk cId="3093525282" sldId="256"/>
            <ac:picMk id="8" creationId="{44DDF35C-E536-28AF-CD28-29683682A9D3}"/>
          </ac:picMkLst>
        </pc:picChg>
      </pc:sldChg>
      <pc:sldChg chg="modSp mod">
        <pc:chgData name="Ilija Gavrilovic" userId="9e1329eb-aa24-4863-97cf-279b778fd794" providerId="ADAL" clId="{B3419F23-4CE4-498E-B581-A025D0F06117}" dt="2023-05-30T08:46:14.096" v="481" actId="2711"/>
        <pc:sldMkLst>
          <pc:docMk/>
          <pc:sldMk cId="3872729069" sldId="257"/>
        </pc:sldMkLst>
        <pc:spChg chg="mod">
          <ac:chgData name="Ilija Gavrilovic" userId="9e1329eb-aa24-4863-97cf-279b778fd794" providerId="ADAL" clId="{B3419F23-4CE4-498E-B581-A025D0F06117}" dt="2023-05-30T08:46:14.096" v="481" actId="2711"/>
          <ac:spMkLst>
            <pc:docMk/>
            <pc:sldMk cId="3872729069" sldId="257"/>
            <ac:spMk id="2" creationId="{3B0FDAE1-9F6B-2D92-11FB-75C3B5F16523}"/>
          </ac:spMkLst>
        </pc:spChg>
        <pc:spChg chg="mod">
          <ac:chgData name="Ilija Gavrilovic" userId="9e1329eb-aa24-4863-97cf-279b778fd794" providerId="ADAL" clId="{B3419F23-4CE4-498E-B581-A025D0F06117}" dt="2023-05-30T08:46:07.081" v="480" actId="2711"/>
          <ac:spMkLst>
            <pc:docMk/>
            <pc:sldMk cId="3872729069" sldId="257"/>
            <ac:spMk id="3" creationId="{E12CB325-E8A7-7290-37E0-86BFE58561D2}"/>
          </ac:spMkLst>
        </pc:spChg>
      </pc:sldChg>
      <pc:sldChg chg="del">
        <pc:chgData name="Ilija Gavrilovic" userId="9e1329eb-aa24-4863-97cf-279b778fd794" providerId="ADAL" clId="{B3419F23-4CE4-498E-B581-A025D0F06117}" dt="2023-05-29T13:44:04.312" v="0" actId="2696"/>
        <pc:sldMkLst>
          <pc:docMk/>
          <pc:sldMk cId="1842991155" sldId="258"/>
        </pc:sldMkLst>
      </pc:sldChg>
      <pc:sldChg chg="modSp mod">
        <pc:chgData name="Ilija Gavrilovic" userId="9e1329eb-aa24-4863-97cf-279b778fd794" providerId="ADAL" clId="{B3419F23-4CE4-498E-B581-A025D0F06117}" dt="2023-05-30T10:14:57.260" v="1811" actId="20577"/>
        <pc:sldMkLst>
          <pc:docMk/>
          <pc:sldMk cId="1249319295" sldId="259"/>
        </pc:sldMkLst>
        <pc:spChg chg="mod">
          <ac:chgData name="Ilija Gavrilovic" userId="9e1329eb-aa24-4863-97cf-279b778fd794" providerId="ADAL" clId="{B3419F23-4CE4-498E-B581-A025D0F06117}" dt="2023-05-30T08:45:04.721" v="473" actId="2711"/>
          <ac:spMkLst>
            <pc:docMk/>
            <pc:sldMk cId="1249319295" sldId="259"/>
            <ac:spMk id="2" creationId="{8ED4EF78-F762-8A2C-0D94-2F1B8A91C9A3}"/>
          </ac:spMkLst>
        </pc:spChg>
        <pc:spChg chg="mod">
          <ac:chgData name="Ilija Gavrilovic" userId="9e1329eb-aa24-4863-97cf-279b778fd794" providerId="ADAL" clId="{B3419F23-4CE4-498E-B581-A025D0F06117}" dt="2023-05-30T10:14:57.260" v="1811" actId="20577"/>
          <ac:spMkLst>
            <pc:docMk/>
            <pc:sldMk cId="1249319295" sldId="259"/>
            <ac:spMk id="12" creationId="{F602C5B9-34BF-978D-9A9F-7489038364B1}"/>
          </ac:spMkLst>
        </pc:spChg>
        <pc:spChg chg="mod">
          <ac:chgData name="Ilija Gavrilovic" userId="9e1329eb-aa24-4863-97cf-279b778fd794" providerId="ADAL" clId="{B3419F23-4CE4-498E-B581-A025D0F06117}" dt="2023-05-30T08:45:39.741" v="476" actId="2711"/>
          <ac:spMkLst>
            <pc:docMk/>
            <pc:sldMk cId="1249319295" sldId="259"/>
            <ac:spMk id="14" creationId="{1DFF6254-6B78-1ABA-D820-22F993E9A225}"/>
          </ac:spMkLst>
        </pc:spChg>
        <pc:spChg chg="mod">
          <ac:chgData name="Ilija Gavrilovic" userId="9e1329eb-aa24-4863-97cf-279b778fd794" providerId="ADAL" clId="{B3419F23-4CE4-498E-B581-A025D0F06117}" dt="2023-05-30T10:14:54.496" v="1810" actId="20577"/>
          <ac:spMkLst>
            <pc:docMk/>
            <pc:sldMk cId="1249319295" sldId="259"/>
            <ac:spMk id="15" creationId="{F90E78C5-1B8A-25A1-B1C9-CF84FC8E220A}"/>
          </ac:spMkLst>
        </pc:spChg>
        <pc:spChg chg="mod">
          <ac:chgData name="Ilija Gavrilovic" userId="9e1329eb-aa24-4863-97cf-279b778fd794" providerId="ADAL" clId="{B3419F23-4CE4-498E-B581-A025D0F06117}" dt="2023-05-30T08:45:52.628" v="479" actId="2711"/>
          <ac:spMkLst>
            <pc:docMk/>
            <pc:sldMk cId="1249319295" sldId="259"/>
            <ac:spMk id="18" creationId="{B80061B5-8427-60FC-B23C-84BA202698CA}"/>
          </ac:spMkLst>
        </pc:spChg>
      </pc:sldChg>
      <pc:sldChg chg="addSp delSp modSp mod delCm modCm">
        <pc:chgData name="Ilija Gavrilovic" userId="9e1329eb-aa24-4863-97cf-279b778fd794" providerId="ADAL" clId="{B3419F23-4CE4-498E-B581-A025D0F06117}" dt="2023-05-30T09:31:36.370" v="1286"/>
        <pc:sldMkLst>
          <pc:docMk/>
          <pc:sldMk cId="838688840" sldId="260"/>
        </pc:sldMkLst>
        <pc:spChg chg="mod">
          <ac:chgData name="Ilija Gavrilovic" userId="9e1329eb-aa24-4863-97cf-279b778fd794" providerId="ADAL" clId="{B3419F23-4CE4-498E-B581-A025D0F06117}" dt="2023-05-30T09:26:29.235" v="1213" actId="2711"/>
          <ac:spMkLst>
            <pc:docMk/>
            <pc:sldMk cId="838688840" sldId="260"/>
            <ac:spMk id="2" creationId="{42E3F7C6-568A-F74D-536C-24D1DA6226E2}"/>
          </ac:spMkLst>
        </pc:spChg>
        <pc:spChg chg="mod">
          <ac:chgData name="Ilija Gavrilovic" userId="9e1329eb-aa24-4863-97cf-279b778fd794" providerId="ADAL" clId="{B3419F23-4CE4-498E-B581-A025D0F06117}" dt="2023-05-30T09:31:26.181" v="1281" actId="1076"/>
          <ac:spMkLst>
            <pc:docMk/>
            <pc:sldMk cId="838688840" sldId="260"/>
            <ac:spMk id="5" creationId="{0D7F9453-8FCD-F7AF-2135-D37D112D95CE}"/>
          </ac:spMkLst>
        </pc:spChg>
        <pc:spChg chg="mod">
          <ac:chgData name="Ilija Gavrilovic" userId="9e1329eb-aa24-4863-97cf-279b778fd794" providerId="ADAL" clId="{B3419F23-4CE4-498E-B581-A025D0F06117}" dt="2023-05-30T09:31:32.332" v="1282" actId="1076"/>
          <ac:spMkLst>
            <pc:docMk/>
            <pc:sldMk cId="838688840" sldId="260"/>
            <ac:spMk id="7" creationId="{2AFF1110-555E-8DEE-774C-BE8EF78AD968}"/>
          </ac:spMkLst>
        </pc:spChg>
        <pc:spChg chg="mod">
          <ac:chgData name="Ilija Gavrilovic" userId="9e1329eb-aa24-4863-97cf-279b778fd794" providerId="ADAL" clId="{B3419F23-4CE4-498E-B581-A025D0F06117}" dt="2023-05-30T09:31:20.858" v="1280" actId="2711"/>
          <ac:spMkLst>
            <pc:docMk/>
            <pc:sldMk cId="838688840" sldId="260"/>
            <ac:spMk id="8" creationId="{4D1DB48C-AA0B-88DE-C85D-C993F916E6D9}"/>
          </ac:spMkLst>
        </pc:spChg>
        <pc:spChg chg="del mod">
          <ac:chgData name="Ilija Gavrilovic" userId="9e1329eb-aa24-4863-97cf-279b778fd794" providerId="ADAL" clId="{B3419F23-4CE4-498E-B581-A025D0F06117}" dt="2023-05-30T09:31:36.370" v="1286"/>
          <ac:spMkLst>
            <pc:docMk/>
            <pc:sldMk cId="838688840" sldId="260"/>
            <ac:spMk id="9" creationId="{95B7FD60-6AF6-548B-4594-90F815A7C283}"/>
          </ac:spMkLst>
        </pc:spChg>
        <pc:spChg chg="add mod">
          <ac:chgData name="Ilija Gavrilovic" userId="9e1329eb-aa24-4863-97cf-279b778fd794" providerId="ADAL" clId="{B3419F23-4CE4-498E-B581-A025D0F06117}" dt="2023-05-30T09:30:45.982" v="1278" actId="1076"/>
          <ac:spMkLst>
            <pc:docMk/>
            <pc:sldMk cId="838688840" sldId="260"/>
            <ac:spMk id="11" creationId="{5DA378E9-A9ED-EF7E-3FD2-997C6A1D971D}"/>
          </ac:spMkLst>
        </pc:spChg>
        <pc:spChg chg="add del mod">
          <ac:chgData name="Ilija Gavrilovic" userId="9e1329eb-aa24-4863-97cf-279b778fd794" providerId="ADAL" clId="{B3419F23-4CE4-498E-B581-A025D0F06117}" dt="2023-05-30T09:31:36.370" v="1284"/>
          <ac:spMkLst>
            <pc:docMk/>
            <pc:sldMk cId="838688840" sldId="260"/>
            <ac:spMk id="12" creationId="{3EE0AAE2-A5AB-9D74-E71C-7073FA1A8FA6}"/>
          </ac:spMkLst>
        </pc:spChg>
        <pc:spChg chg="add mod">
          <ac:chgData name="Ilija Gavrilovic" userId="9e1329eb-aa24-4863-97cf-279b778fd794" providerId="ADAL" clId="{B3419F23-4CE4-498E-B581-A025D0F06117}" dt="2023-05-30T09:30:37.460" v="1277" actId="1076"/>
          <ac:spMkLst>
            <pc:docMk/>
            <pc:sldMk cId="838688840" sldId="260"/>
            <ac:spMk id="13" creationId="{DE760524-6D78-309F-1C66-BF4F6533ABFF}"/>
          </ac:spMkLst>
        </pc:spChg>
        <pc:graphicFrameChg chg="mod">
          <ac:chgData name="Ilija Gavrilovic" userId="9e1329eb-aa24-4863-97cf-279b778fd794" providerId="ADAL" clId="{B3419F23-4CE4-498E-B581-A025D0F06117}" dt="2023-05-30T09:30:33.484" v="1276" actId="1076"/>
          <ac:graphicFrameMkLst>
            <pc:docMk/>
            <pc:sldMk cId="838688840" sldId="260"/>
            <ac:graphicFrameMk id="6" creationId="{6E126FA2-ADC5-C52D-089D-D474F7654CB1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Ilija Gavrilovic" userId="9e1329eb-aa24-4863-97cf-279b778fd794" providerId="ADAL" clId="{B3419F23-4CE4-498E-B581-A025D0F06117}" dt="2023-05-30T09:27:57.348" v="1239"/>
              <pc2:cmMkLst xmlns:pc2="http://schemas.microsoft.com/office/powerpoint/2019/9/main/command">
                <pc:docMk/>
                <pc:sldMk cId="838688840" sldId="260"/>
                <pc2:cmMk id="{1D4B67BB-F9EF-4316-B37D-0ADCE04BE919}"/>
              </pc2:cmMkLst>
            </pc226:cmChg>
            <pc226:cmChg xmlns:pc226="http://schemas.microsoft.com/office/powerpoint/2022/06/main/command" chg="del mod">
              <pc226:chgData name="Ilija Gavrilovic" userId="9e1329eb-aa24-4863-97cf-279b778fd794" providerId="ADAL" clId="{B3419F23-4CE4-498E-B581-A025D0F06117}" dt="2023-05-30T09:27:55.240" v="1238"/>
              <pc2:cmMkLst xmlns:pc2="http://schemas.microsoft.com/office/powerpoint/2019/9/main/command">
                <pc:docMk/>
                <pc:sldMk cId="838688840" sldId="260"/>
                <pc2:cmMk id="{604CF6E0-7F46-4993-8680-C64202BC199A}"/>
              </pc2:cmMkLst>
            </pc226:cmChg>
          </p:ext>
        </pc:extLst>
      </pc:sldChg>
      <pc:sldChg chg="modSp mod">
        <pc:chgData name="Ilija Gavrilovic" userId="9e1329eb-aa24-4863-97cf-279b778fd794" providerId="ADAL" clId="{B3419F23-4CE4-498E-B581-A025D0F06117}" dt="2023-05-30T10:58:14.294" v="1853" actId="20577"/>
        <pc:sldMkLst>
          <pc:docMk/>
          <pc:sldMk cId="2604591207" sldId="263"/>
        </pc:sldMkLst>
        <pc:spChg chg="mod">
          <ac:chgData name="Ilija Gavrilovic" userId="9e1329eb-aa24-4863-97cf-279b778fd794" providerId="ADAL" clId="{B3419F23-4CE4-498E-B581-A025D0F06117}" dt="2023-05-30T09:14:34.858" v="1036" actId="2711"/>
          <ac:spMkLst>
            <pc:docMk/>
            <pc:sldMk cId="2604591207" sldId="263"/>
            <ac:spMk id="2" creationId="{33979187-A3CE-7D36-DC76-CC1A716CF9EE}"/>
          </ac:spMkLst>
        </pc:spChg>
        <pc:spChg chg="mod">
          <ac:chgData name="Ilija Gavrilovic" userId="9e1329eb-aa24-4863-97cf-279b778fd794" providerId="ADAL" clId="{B3419F23-4CE4-498E-B581-A025D0F06117}" dt="2023-05-30T09:15:53.527" v="1098" actId="2711"/>
          <ac:spMkLst>
            <pc:docMk/>
            <pc:sldMk cId="2604591207" sldId="263"/>
            <ac:spMk id="8" creationId="{2413903E-C14F-6589-37BB-1EB53E63EF5E}"/>
          </ac:spMkLst>
        </pc:spChg>
        <pc:spChg chg="mod">
          <ac:chgData name="Ilija Gavrilovic" userId="9e1329eb-aa24-4863-97cf-279b778fd794" providerId="ADAL" clId="{B3419F23-4CE4-498E-B581-A025D0F06117}" dt="2023-05-30T09:14:43.055" v="1037" actId="2711"/>
          <ac:spMkLst>
            <pc:docMk/>
            <pc:sldMk cId="2604591207" sldId="263"/>
            <ac:spMk id="13" creationId="{D94F28B4-5CE3-5627-61B0-78F427EEB1DD}"/>
          </ac:spMkLst>
        </pc:spChg>
        <pc:spChg chg="mod">
          <ac:chgData name="Ilija Gavrilovic" userId="9e1329eb-aa24-4863-97cf-279b778fd794" providerId="ADAL" clId="{B3419F23-4CE4-498E-B581-A025D0F06117}" dt="2023-05-30T09:14:49.604" v="1038" actId="2711"/>
          <ac:spMkLst>
            <pc:docMk/>
            <pc:sldMk cId="2604591207" sldId="263"/>
            <ac:spMk id="18" creationId="{35FCC1C3-F1B1-8124-A115-0E1CA3EF100B}"/>
          </ac:spMkLst>
        </pc:spChg>
        <pc:spChg chg="mod">
          <ac:chgData name="Ilija Gavrilovic" userId="9e1329eb-aa24-4863-97cf-279b778fd794" providerId="ADAL" clId="{B3419F23-4CE4-498E-B581-A025D0F06117}" dt="2023-05-30T09:15:47.324" v="1097" actId="2711"/>
          <ac:spMkLst>
            <pc:docMk/>
            <pc:sldMk cId="2604591207" sldId="263"/>
            <ac:spMk id="20" creationId="{6C242B59-57F5-73F8-1F20-FF1CF640B9FC}"/>
          </ac:spMkLst>
        </pc:spChg>
        <pc:spChg chg="mod">
          <ac:chgData name="Ilija Gavrilovic" userId="9e1329eb-aa24-4863-97cf-279b778fd794" providerId="ADAL" clId="{B3419F23-4CE4-498E-B581-A025D0F06117}" dt="2023-05-30T09:15:21.547" v="1041" actId="14100"/>
          <ac:spMkLst>
            <pc:docMk/>
            <pc:sldMk cId="2604591207" sldId="263"/>
            <ac:spMk id="21" creationId="{3C4108C4-76AE-FB82-85F0-5CDFD8793009}"/>
          </ac:spMkLst>
        </pc:spChg>
        <pc:spChg chg="mod">
          <ac:chgData name="Ilija Gavrilovic" userId="9e1329eb-aa24-4863-97cf-279b778fd794" providerId="ADAL" clId="{B3419F23-4CE4-498E-B581-A025D0F06117}" dt="2023-05-30T10:58:14.294" v="1853" actId="20577"/>
          <ac:spMkLst>
            <pc:docMk/>
            <pc:sldMk cId="2604591207" sldId="263"/>
            <ac:spMk id="22" creationId="{D3C7518E-1527-0197-6FF9-C0EAEC8209EC}"/>
          </ac:spMkLst>
        </pc:spChg>
      </pc:sldChg>
      <pc:sldChg chg="addSp modSp mod delCm modNotesTx">
        <pc:chgData name="Ilija Gavrilovic" userId="9e1329eb-aa24-4863-97cf-279b778fd794" providerId="ADAL" clId="{B3419F23-4CE4-498E-B581-A025D0F06117}" dt="2023-05-30T11:01:49.182" v="1903" actId="20577"/>
        <pc:sldMkLst>
          <pc:docMk/>
          <pc:sldMk cId="3427832316" sldId="264"/>
        </pc:sldMkLst>
        <pc:spChg chg="mod">
          <ac:chgData name="Ilija Gavrilovic" userId="9e1329eb-aa24-4863-97cf-279b778fd794" providerId="ADAL" clId="{B3419F23-4CE4-498E-B581-A025D0F06117}" dt="2023-05-30T10:55:29.447" v="1828" actId="20577"/>
          <ac:spMkLst>
            <pc:docMk/>
            <pc:sldMk cId="3427832316" sldId="264"/>
            <ac:spMk id="2" creationId="{86717573-4519-ACAC-B828-6991D304DE45}"/>
          </ac:spMkLst>
        </pc:spChg>
        <pc:spChg chg="mod">
          <ac:chgData name="Ilija Gavrilovic" userId="9e1329eb-aa24-4863-97cf-279b778fd794" providerId="ADAL" clId="{B3419F23-4CE4-498E-B581-A025D0F06117}" dt="2023-05-30T09:53:22.085" v="1586" actId="1076"/>
          <ac:spMkLst>
            <pc:docMk/>
            <pc:sldMk cId="3427832316" sldId="264"/>
            <ac:spMk id="6" creationId="{50773B30-B8FD-E834-B0A9-4899A3D45784}"/>
          </ac:spMkLst>
        </pc:spChg>
        <pc:spChg chg="add mod">
          <ac:chgData name="Ilija Gavrilovic" userId="9e1329eb-aa24-4863-97cf-279b778fd794" providerId="ADAL" clId="{B3419F23-4CE4-498E-B581-A025D0F06117}" dt="2023-05-30T11:01:30.249" v="1902" actId="20577"/>
          <ac:spMkLst>
            <pc:docMk/>
            <pc:sldMk cId="3427832316" sldId="264"/>
            <ac:spMk id="8" creationId="{D46DE356-80F4-8E38-FE8A-4339A5571AD3}"/>
          </ac:spMkLst>
        </pc:spChg>
        <pc:spChg chg="mod">
          <ac:chgData name="Ilija Gavrilovic" userId="9e1329eb-aa24-4863-97cf-279b778fd794" providerId="ADAL" clId="{B3419F23-4CE4-498E-B581-A025D0F06117}" dt="2023-05-30T09:54:30.211" v="1599" actId="1076"/>
          <ac:spMkLst>
            <pc:docMk/>
            <pc:sldMk cId="3427832316" sldId="264"/>
            <ac:spMk id="9" creationId="{101FF43A-47A2-B116-CB46-33148FABD15D}"/>
          </ac:spMkLst>
        </pc:spChg>
        <pc:graphicFrameChg chg="mod">
          <ac:chgData name="Ilija Gavrilovic" userId="9e1329eb-aa24-4863-97cf-279b778fd794" providerId="ADAL" clId="{B3419F23-4CE4-498E-B581-A025D0F06117}" dt="2023-05-30T09:51:13.213" v="1570" actId="14100"/>
          <ac:graphicFrameMkLst>
            <pc:docMk/>
            <pc:sldMk cId="3427832316" sldId="264"/>
            <ac:graphicFrameMk id="5" creationId="{E6B2D7D1-D89E-1BEE-B4E3-4872737104CE}"/>
          </ac:graphicFrameMkLst>
        </pc:graphicFrameChg>
        <pc:graphicFrameChg chg="mod">
          <ac:chgData name="Ilija Gavrilovic" userId="9e1329eb-aa24-4863-97cf-279b778fd794" providerId="ADAL" clId="{B3419F23-4CE4-498E-B581-A025D0F06117}" dt="2023-05-30T09:51:21.710" v="1571" actId="1076"/>
          <ac:graphicFrameMkLst>
            <pc:docMk/>
            <pc:sldMk cId="3427832316" sldId="264"/>
            <ac:graphicFrameMk id="7" creationId="{2DFF5F45-116D-6FB7-2B2E-36675926819D}"/>
          </ac:graphicFrameMkLst>
        </pc:graphicFrameChg>
        <pc:picChg chg="mod">
          <ac:chgData name="Ilija Gavrilovic" userId="9e1329eb-aa24-4863-97cf-279b778fd794" providerId="ADAL" clId="{B3419F23-4CE4-498E-B581-A025D0F06117}" dt="2023-05-30T09:54:39.911" v="1600" actId="1076"/>
          <ac:picMkLst>
            <pc:docMk/>
            <pc:sldMk cId="3427832316" sldId="264"/>
            <ac:picMk id="12" creationId="{BB4E3CD7-3FAD-3D22-2F5F-EDA26647848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Ilija Gavrilovic" userId="9e1329eb-aa24-4863-97cf-279b778fd794" providerId="ADAL" clId="{B3419F23-4CE4-498E-B581-A025D0F06117}" dt="2023-05-29T13:45:19.359" v="2"/>
              <pc2:cmMkLst xmlns:pc2="http://schemas.microsoft.com/office/powerpoint/2019/9/main/command">
                <pc:docMk/>
                <pc:sldMk cId="3427832316" sldId="264"/>
                <pc2:cmMk id="{22973109-2EBC-409D-989B-496137DE671A}"/>
              </pc2:cmMkLst>
            </pc226:cmChg>
            <pc226:cmChg xmlns:pc226="http://schemas.microsoft.com/office/powerpoint/2022/06/main/command" chg="del">
              <pc226:chgData name="Ilija Gavrilovic" userId="9e1329eb-aa24-4863-97cf-279b778fd794" providerId="ADAL" clId="{B3419F23-4CE4-498E-B581-A025D0F06117}" dt="2023-05-29T13:45:16.059" v="1"/>
              <pc2:cmMkLst xmlns:pc2="http://schemas.microsoft.com/office/powerpoint/2019/9/main/command">
                <pc:docMk/>
                <pc:sldMk cId="3427832316" sldId="264"/>
                <pc2:cmMk id="{EC802DB1-F012-41FC-9A63-A261B7C2735D}"/>
              </pc2:cmMkLst>
            </pc226:cmChg>
          </p:ext>
        </pc:extLst>
      </pc:sldChg>
      <pc:sldChg chg="addSp delSp modSp mod delCm modCm modNotesTx">
        <pc:chgData name="Ilija Gavrilovic" userId="9e1329eb-aa24-4863-97cf-279b778fd794" providerId="ADAL" clId="{B3419F23-4CE4-498E-B581-A025D0F06117}" dt="2023-05-30T11:48:00.969" v="1968" actId="20577"/>
        <pc:sldMkLst>
          <pc:docMk/>
          <pc:sldMk cId="3755160755" sldId="265"/>
        </pc:sldMkLst>
        <pc:spChg chg="mod">
          <ac:chgData name="Ilija Gavrilovic" userId="9e1329eb-aa24-4863-97cf-279b778fd794" providerId="ADAL" clId="{B3419F23-4CE4-498E-B581-A025D0F06117}" dt="2023-05-30T10:55:57.123" v="1831" actId="20577"/>
          <ac:spMkLst>
            <pc:docMk/>
            <pc:sldMk cId="3755160755" sldId="265"/>
            <ac:spMk id="2" creationId="{819393E9-5753-04B8-3211-2916A0A017FC}"/>
          </ac:spMkLst>
        </pc:spChg>
        <pc:spChg chg="mod">
          <ac:chgData name="Ilija Gavrilovic" userId="9e1329eb-aa24-4863-97cf-279b778fd794" providerId="ADAL" clId="{B3419F23-4CE4-498E-B581-A025D0F06117}" dt="2023-05-30T09:48:23.909" v="1509" actId="2711"/>
          <ac:spMkLst>
            <pc:docMk/>
            <pc:sldMk cId="3755160755" sldId="265"/>
            <ac:spMk id="3" creationId="{83EBCA56-8DB1-0D66-7CE5-958AF13FB344}"/>
          </ac:spMkLst>
        </pc:spChg>
        <pc:spChg chg="mod">
          <ac:chgData name="Ilija Gavrilovic" userId="9e1329eb-aa24-4863-97cf-279b778fd794" providerId="ADAL" clId="{B3419F23-4CE4-498E-B581-A025D0F06117}" dt="2023-05-30T09:48:23.909" v="1509" actId="2711"/>
          <ac:spMkLst>
            <pc:docMk/>
            <pc:sldMk cId="3755160755" sldId="265"/>
            <ac:spMk id="4" creationId="{B1E7ADBC-A24D-03E3-D27C-DFDB1E2F8A0A}"/>
          </ac:spMkLst>
        </pc:spChg>
        <pc:spChg chg="add del mod">
          <ac:chgData name="Ilija Gavrilovic" userId="9e1329eb-aa24-4863-97cf-279b778fd794" providerId="ADAL" clId="{B3419F23-4CE4-498E-B581-A025D0F06117}" dt="2023-05-30T08:51:34.884" v="614"/>
          <ac:spMkLst>
            <pc:docMk/>
            <pc:sldMk cId="3755160755" sldId="265"/>
            <ac:spMk id="5" creationId="{BE84BB17-F32B-42EA-C631-02713D4BB059}"/>
          </ac:spMkLst>
        </pc:spChg>
        <pc:spChg chg="mod">
          <ac:chgData name="Ilija Gavrilovic" userId="9e1329eb-aa24-4863-97cf-279b778fd794" providerId="ADAL" clId="{B3419F23-4CE4-498E-B581-A025D0F06117}" dt="2023-05-30T09:48:23.909" v="1509" actId="2711"/>
          <ac:spMkLst>
            <pc:docMk/>
            <pc:sldMk cId="3755160755" sldId="265"/>
            <ac:spMk id="6" creationId="{5007BA63-E2C5-6771-AE18-3743BD8B8E16}"/>
          </ac:spMkLst>
        </pc:spChg>
        <pc:spChg chg="mod">
          <ac:chgData name="Ilija Gavrilovic" userId="9e1329eb-aa24-4863-97cf-279b778fd794" providerId="ADAL" clId="{B3419F23-4CE4-498E-B581-A025D0F06117}" dt="2023-05-30T09:48:23.909" v="1509" actId="2711"/>
          <ac:spMkLst>
            <pc:docMk/>
            <pc:sldMk cId="3755160755" sldId="265"/>
            <ac:spMk id="7" creationId="{A5CF893A-B3C2-434B-3CF2-5601621A74A4}"/>
          </ac:spMkLst>
        </pc:spChg>
        <pc:spChg chg="del mod">
          <ac:chgData name="Ilija Gavrilovic" userId="9e1329eb-aa24-4863-97cf-279b778fd794" providerId="ADAL" clId="{B3419F23-4CE4-498E-B581-A025D0F06117}" dt="2023-05-30T09:47:47.824" v="1504" actId="478"/>
          <ac:spMkLst>
            <pc:docMk/>
            <pc:sldMk cId="3755160755" sldId="265"/>
            <ac:spMk id="8" creationId="{75C24F68-B2A0-C249-14EF-BDCE3B460CD0}"/>
          </ac:spMkLst>
        </pc:spChg>
        <pc:spChg chg="mod">
          <ac:chgData name="Ilija Gavrilovic" userId="9e1329eb-aa24-4863-97cf-279b778fd794" providerId="ADAL" clId="{B3419F23-4CE4-498E-B581-A025D0F06117}" dt="2023-05-30T09:50:31.310" v="1563" actId="1076"/>
          <ac:spMkLst>
            <pc:docMk/>
            <pc:sldMk cId="3755160755" sldId="265"/>
            <ac:spMk id="11" creationId="{CAD322DE-D7F1-6D72-D717-B4D167F9D11B}"/>
          </ac:spMkLst>
        </pc:spChg>
        <pc:spChg chg="mod">
          <ac:chgData name="Ilija Gavrilovic" userId="9e1329eb-aa24-4863-97cf-279b778fd794" providerId="ADAL" clId="{B3419F23-4CE4-498E-B581-A025D0F06117}" dt="2023-05-30T09:56:31.943" v="1809" actId="1076"/>
          <ac:spMkLst>
            <pc:docMk/>
            <pc:sldMk cId="3755160755" sldId="265"/>
            <ac:spMk id="12" creationId="{10F90B81-416C-35AE-9D3F-9E66CE87D407}"/>
          </ac:spMkLst>
        </pc:spChg>
        <pc:spChg chg="add mod">
          <ac:chgData name="Ilija Gavrilovic" userId="9e1329eb-aa24-4863-97cf-279b778fd794" providerId="ADAL" clId="{B3419F23-4CE4-498E-B581-A025D0F06117}" dt="2023-05-30T11:48:00.969" v="1968" actId="20577"/>
          <ac:spMkLst>
            <pc:docMk/>
            <pc:sldMk cId="3755160755" sldId="265"/>
            <ac:spMk id="13" creationId="{24EBCB43-5EA6-CDDF-205A-910C8DE7FF2A}"/>
          </ac:spMkLst>
        </pc:spChg>
        <pc:spChg chg="add mod">
          <ac:chgData name="Ilija Gavrilovic" userId="9e1329eb-aa24-4863-97cf-279b778fd794" providerId="ADAL" clId="{B3419F23-4CE4-498E-B581-A025D0F06117}" dt="2023-05-30T09:48:23.909" v="1509" actId="2711"/>
          <ac:spMkLst>
            <pc:docMk/>
            <pc:sldMk cId="3755160755" sldId="265"/>
            <ac:spMk id="14" creationId="{4CF06BCD-BDE3-6D84-05D3-D63962C0D2A8}"/>
          </ac:spMkLst>
        </pc:spChg>
        <pc:spChg chg="add mod">
          <ac:chgData name="Ilija Gavrilovic" userId="9e1329eb-aa24-4863-97cf-279b778fd794" providerId="ADAL" clId="{B3419F23-4CE4-498E-B581-A025D0F06117}" dt="2023-05-30T09:48:23.909" v="1509" actId="2711"/>
          <ac:spMkLst>
            <pc:docMk/>
            <pc:sldMk cId="3755160755" sldId="265"/>
            <ac:spMk id="15" creationId="{68777348-0CCB-E810-8BE2-E85794AB59E3}"/>
          </ac:spMkLst>
        </pc:spChg>
        <pc:spChg chg="add mod">
          <ac:chgData name="Ilija Gavrilovic" userId="9e1329eb-aa24-4863-97cf-279b778fd794" providerId="ADAL" clId="{B3419F23-4CE4-498E-B581-A025D0F06117}" dt="2023-05-30T09:48:23.909" v="1509" actId="2711"/>
          <ac:spMkLst>
            <pc:docMk/>
            <pc:sldMk cId="3755160755" sldId="265"/>
            <ac:spMk id="16" creationId="{0D6EAE13-A9F2-8BE4-3CBF-4126BCCF3713}"/>
          </ac:spMkLst>
        </pc:spChg>
        <pc:spChg chg="add mod">
          <ac:chgData name="Ilija Gavrilovic" userId="9e1329eb-aa24-4863-97cf-279b778fd794" providerId="ADAL" clId="{B3419F23-4CE4-498E-B581-A025D0F06117}" dt="2023-05-30T09:50:22.086" v="1561" actId="1076"/>
          <ac:spMkLst>
            <pc:docMk/>
            <pc:sldMk cId="3755160755" sldId="265"/>
            <ac:spMk id="17" creationId="{992C717D-B383-E299-1AC5-A522F14BA518}"/>
          </ac:spMkLst>
        </pc:spChg>
        <pc:graphicFrameChg chg="mod">
          <ac:chgData name="Ilija Gavrilovic" userId="9e1329eb-aa24-4863-97cf-279b778fd794" providerId="ADAL" clId="{B3419F23-4CE4-498E-B581-A025D0F06117}" dt="2023-05-30T09:48:23.909" v="1509" actId="2711"/>
          <ac:graphicFrameMkLst>
            <pc:docMk/>
            <pc:sldMk cId="3755160755" sldId="265"/>
            <ac:graphicFrameMk id="9" creationId="{FCC817C8-F2B4-532B-4BCB-A73A6AA21B38}"/>
          </ac:graphicFrameMkLst>
        </pc:graphicFrameChg>
        <pc:picChg chg="mod">
          <ac:chgData name="Ilija Gavrilovic" userId="9e1329eb-aa24-4863-97cf-279b778fd794" providerId="ADAL" clId="{B3419F23-4CE4-498E-B581-A025D0F06117}" dt="2023-05-30T09:48:23.909" v="1509" actId="2711"/>
          <ac:picMkLst>
            <pc:docMk/>
            <pc:sldMk cId="3755160755" sldId="265"/>
            <ac:picMk id="10" creationId="{7CDB079C-3E69-64A6-9646-A6AA8982A25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Ilija Gavrilovic" userId="9e1329eb-aa24-4863-97cf-279b778fd794" providerId="ADAL" clId="{B3419F23-4CE4-498E-B581-A025D0F06117}" dt="2023-05-29T13:45:41.822" v="3"/>
              <pc2:cmMkLst xmlns:pc2="http://schemas.microsoft.com/office/powerpoint/2019/9/main/command">
                <pc:docMk/>
                <pc:sldMk cId="3755160755" sldId="265"/>
                <pc2:cmMk id="{6F1C050E-FD02-4DB9-B5CF-53E2B07DC979}"/>
              </pc2:cmMkLst>
            </pc226:cmChg>
            <pc226:cmChg xmlns:pc226="http://schemas.microsoft.com/office/powerpoint/2022/06/main/command" chg="del">
              <pc226:chgData name="Ilija Gavrilovic" userId="9e1329eb-aa24-4863-97cf-279b778fd794" providerId="ADAL" clId="{B3419F23-4CE4-498E-B581-A025D0F06117}" dt="2023-05-30T09:47:54.161" v="1506"/>
              <pc2:cmMkLst xmlns:pc2="http://schemas.microsoft.com/office/powerpoint/2019/9/main/command">
                <pc:docMk/>
                <pc:sldMk cId="3755160755" sldId="265"/>
                <pc2:cmMk id="{73F1FDB5-C79D-41F3-B585-4F5FD192ECCD}"/>
              </pc2:cmMkLst>
            </pc226:cmChg>
            <pc226:cmChg xmlns:pc226="http://schemas.microsoft.com/office/powerpoint/2022/06/main/command" chg="del mod">
              <pc226:chgData name="Ilija Gavrilovic" userId="9e1329eb-aa24-4863-97cf-279b778fd794" providerId="ADAL" clId="{B3419F23-4CE4-498E-B581-A025D0F06117}" dt="2023-05-30T09:47:58.130" v="1507"/>
              <pc2:cmMkLst xmlns:pc2="http://schemas.microsoft.com/office/powerpoint/2019/9/main/command">
                <pc:docMk/>
                <pc:sldMk cId="3755160755" sldId="265"/>
                <pc2:cmMk id="{ACC7D5E6-F275-4D05-B312-BBBD2623F24B}"/>
              </pc2:cmMkLst>
            </pc226:cmChg>
          </p:ext>
        </pc:extLst>
      </pc:sldChg>
      <pc:sldChg chg="modSp mod delCm modCm">
        <pc:chgData name="Ilija Gavrilovic" userId="9e1329eb-aa24-4863-97cf-279b778fd794" providerId="ADAL" clId="{B3419F23-4CE4-498E-B581-A025D0F06117}" dt="2023-05-30T10:54:07.291" v="1822" actId="2711"/>
        <pc:sldMkLst>
          <pc:docMk/>
          <pc:sldMk cId="3569564938" sldId="270"/>
        </pc:sldMkLst>
        <pc:spChg chg="mod">
          <ac:chgData name="Ilija Gavrilovic" userId="9e1329eb-aa24-4863-97cf-279b778fd794" providerId="ADAL" clId="{B3419F23-4CE4-498E-B581-A025D0F06117}" dt="2023-05-30T09:09:21.314" v="872" actId="2711"/>
          <ac:spMkLst>
            <pc:docMk/>
            <pc:sldMk cId="3569564938" sldId="270"/>
            <ac:spMk id="2" creationId="{31438A53-8B48-CCFF-326F-632EB7F31A9D}"/>
          </ac:spMkLst>
        </pc:spChg>
        <pc:spChg chg="mod">
          <ac:chgData name="Ilija Gavrilovic" userId="9e1329eb-aa24-4863-97cf-279b778fd794" providerId="ADAL" clId="{B3419F23-4CE4-498E-B581-A025D0F06117}" dt="2023-05-30T09:10:02.789" v="897" actId="1076"/>
          <ac:spMkLst>
            <pc:docMk/>
            <pc:sldMk cId="3569564938" sldId="270"/>
            <ac:spMk id="4" creationId="{8758A85D-B9A5-642A-00B9-205D1DEC353E}"/>
          </ac:spMkLst>
        </pc:spChg>
        <pc:spChg chg="mod">
          <ac:chgData name="Ilija Gavrilovic" userId="9e1329eb-aa24-4863-97cf-279b778fd794" providerId="ADAL" clId="{B3419F23-4CE4-498E-B581-A025D0F06117}" dt="2023-05-30T09:09:59.940" v="895" actId="1076"/>
          <ac:spMkLst>
            <pc:docMk/>
            <pc:sldMk cId="3569564938" sldId="270"/>
            <ac:spMk id="12" creationId="{DDC7A469-1F0B-2FF5-64B9-C3F0B60D939F}"/>
          </ac:spMkLst>
        </pc:spChg>
        <pc:spChg chg="mod">
          <ac:chgData name="Ilija Gavrilovic" userId="9e1329eb-aa24-4863-97cf-279b778fd794" providerId="ADAL" clId="{B3419F23-4CE4-498E-B581-A025D0F06117}" dt="2023-05-30T10:54:07.291" v="1822" actId="2711"/>
          <ac:spMkLst>
            <pc:docMk/>
            <pc:sldMk cId="3569564938" sldId="270"/>
            <ac:spMk id="19" creationId="{39F88939-5B68-A429-5173-A949DDC3A8E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Ilija Gavrilovic" userId="9e1329eb-aa24-4863-97cf-279b778fd794" providerId="ADAL" clId="{B3419F23-4CE4-498E-B581-A025D0F06117}" dt="2023-05-30T09:09:11.716" v="871"/>
              <pc2:cmMkLst xmlns:pc2="http://schemas.microsoft.com/office/powerpoint/2019/9/main/command">
                <pc:docMk/>
                <pc:sldMk cId="3569564938" sldId="270"/>
                <pc2:cmMk id="{C322315C-892C-44F7-B12C-90E55CC65282}"/>
              </pc2:cmMkLst>
            </pc226:cmChg>
            <pc226:cmChg xmlns:pc226="http://schemas.microsoft.com/office/powerpoint/2022/06/main/command" chg="del mod">
              <pc226:chgData name="Ilija Gavrilovic" userId="9e1329eb-aa24-4863-97cf-279b778fd794" providerId="ADAL" clId="{B3419F23-4CE4-498E-B581-A025D0F06117}" dt="2023-05-30T09:09:09.797" v="870"/>
              <pc2:cmMkLst xmlns:pc2="http://schemas.microsoft.com/office/powerpoint/2019/9/main/command">
                <pc:docMk/>
                <pc:sldMk cId="3569564938" sldId="270"/>
                <pc2:cmMk id="{F20B6D65-DEC7-4D64-BBD1-D0C96386B35A}"/>
              </pc2:cmMkLst>
            </pc226:cmChg>
          </p:ext>
        </pc:extLst>
      </pc:sldChg>
      <pc:sldChg chg="modSp mod delCm modCm">
        <pc:chgData name="Ilija Gavrilovic" userId="9e1329eb-aa24-4863-97cf-279b778fd794" providerId="ADAL" clId="{B3419F23-4CE4-498E-B581-A025D0F06117}" dt="2023-05-30T09:08:23.540" v="844" actId="2711"/>
        <pc:sldMkLst>
          <pc:docMk/>
          <pc:sldMk cId="2252811335" sldId="272"/>
        </pc:sldMkLst>
        <pc:spChg chg="mod">
          <ac:chgData name="Ilija Gavrilovic" userId="9e1329eb-aa24-4863-97cf-279b778fd794" providerId="ADAL" clId="{B3419F23-4CE4-498E-B581-A025D0F06117}" dt="2023-05-30T09:08:23.540" v="844" actId="2711"/>
          <ac:spMkLst>
            <pc:docMk/>
            <pc:sldMk cId="2252811335" sldId="272"/>
            <ac:spMk id="5" creationId="{57057B27-4D8B-478B-FFF1-047EEAA30EB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Ilija Gavrilovic" userId="9e1329eb-aa24-4863-97cf-279b778fd794" providerId="ADAL" clId="{B3419F23-4CE4-498E-B581-A025D0F06117}" dt="2023-05-30T09:08:16.892" v="843"/>
              <pc2:cmMkLst xmlns:pc2="http://schemas.microsoft.com/office/powerpoint/2019/9/main/command">
                <pc:docMk/>
                <pc:sldMk cId="2252811335" sldId="272"/>
                <pc2:cmMk id="{C1E4B3C6-AE7A-496B-B88D-62901FB12FD1}"/>
              </pc2:cmMkLst>
            </pc226:cmChg>
          </p:ext>
        </pc:extLst>
      </pc:sldChg>
      <pc:sldChg chg="modSp mod delCm modNotesTx">
        <pc:chgData name="Ilija Gavrilovic" userId="9e1329eb-aa24-4863-97cf-279b778fd794" providerId="ADAL" clId="{B3419F23-4CE4-498E-B581-A025D0F06117}" dt="2023-05-30T10:58:34.230" v="1857" actId="179"/>
        <pc:sldMkLst>
          <pc:docMk/>
          <pc:sldMk cId="366395486" sldId="273"/>
        </pc:sldMkLst>
        <pc:spChg chg="mod">
          <ac:chgData name="Ilija Gavrilovic" userId="9e1329eb-aa24-4863-97cf-279b778fd794" providerId="ADAL" clId="{B3419F23-4CE4-498E-B581-A025D0F06117}" dt="2023-05-30T10:58:34.230" v="1857" actId="179"/>
          <ac:spMkLst>
            <pc:docMk/>
            <pc:sldMk cId="366395486" sldId="273"/>
            <ac:spMk id="2" creationId="{31438A53-8B48-CCFF-326F-632EB7F31A9D}"/>
          </ac:spMkLst>
        </pc:spChg>
        <pc:spChg chg="mod">
          <ac:chgData name="Ilija Gavrilovic" userId="9e1329eb-aa24-4863-97cf-279b778fd794" providerId="ADAL" clId="{B3419F23-4CE4-498E-B581-A025D0F06117}" dt="2023-05-30T09:13:57.698" v="1033" actId="1076"/>
          <ac:spMkLst>
            <pc:docMk/>
            <pc:sldMk cId="366395486" sldId="273"/>
            <ac:spMk id="12" creationId="{DDC7A469-1F0B-2FF5-64B9-C3F0B60D939F}"/>
          </ac:spMkLst>
        </pc:spChg>
        <pc:spChg chg="mod">
          <ac:chgData name="Ilija Gavrilovic" userId="9e1329eb-aa24-4863-97cf-279b778fd794" providerId="ADAL" clId="{B3419F23-4CE4-498E-B581-A025D0F06117}" dt="2023-05-30T09:14:00.026" v="1034" actId="1076"/>
          <ac:spMkLst>
            <pc:docMk/>
            <pc:sldMk cId="366395486" sldId="273"/>
            <ac:spMk id="19" creationId="{39F88939-5B68-A429-5173-A949DDC3A8E9}"/>
          </ac:spMkLst>
        </pc:spChg>
        <pc:graphicFrameChg chg="mod">
          <ac:chgData name="Ilija Gavrilovic" userId="9e1329eb-aa24-4863-97cf-279b778fd794" providerId="ADAL" clId="{B3419F23-4CE4-498E-B581-A025D0F06117}" dt="2023-05-30T09:12:09.222" v="966" actId="2711"/>
          <ac:graphicFrameMkLst>
            <pc:docMk/>
            <pc:sldMk cId="366395486" sldId="273"/>
            <ac:graphicFrameMk id="9" creationId="{CFA6F8DF-E057-FC2D-9929-FC99E80047DA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Ilija Gavrilovic" userId="9e1329eb-aa24-4863-97cf-279b778fd794" providerId="ADAL" clId="{B3419F23-4CE4-498E-B581-A025D0F06117}" dt="2023-05-30T09:13:20.604" v="994"/>
              <pc2:cmMkLst xmlns:pc2="http://schemas.microsoft.com/office/powerpoint/2019/9/main/command">
                <pc:docMk/>
                <pc:sldMk cId="366395486" sldId="273"/>
                <pc2:cmMk id="{8E4C80B1-0217-4546-ACCB-AF12F62F3851}"/>
              </pc2:cmMkLst>
            </pc226:cmChg>
            <pc226:cmChg xmlns:pc226="http://schemas.microsoft.com/office/powerpoint/2022/06/main/command" chg="del">
              <pc226:chgData name="Ilija Gavrilovic" userId="9e1329eb-aa24-4863-97cf-279b778fd794" providerId="ADAL" clId="{B3419F23-4CE4-498E-B581-A025D0F06117}" dt="2023-05-30T09:13:17.539" v="993"/>
              <pc2:cmMkLst xmlns:pc2="http://schemas.microsoft.com/office/powerpoint/2019/9/main/command">
                <pc:docMk/>
                <pc:sldMk cId="366395486" sldId="273"/>
                <pc2:cmMk id="{7612E0C5-9384-47A9-9BA1-E6394832C2DE}"/>
              </pc2:cmMkLst>
            </pc226:cmChg>
          </p:ext>
        </pc:extLst>
      </pc:sldChg>
      <pc:sldChg chg="modSp mod delCm">
        <pc:chgData name="Ilija Gavrilovic" userId="9e1329eb-aa24-4863-97cf-279b778fd794" providerId="ADAL" clId="{B3419F23-4CE4-498E-B581-A025D0F06117}" dt="2023-05-30T11:50:01.240" v="2049" actId="20577"/>
        <pc:sldMkLst>
          <pc:docMk/>
          <pc:sldMk cId="689958122" sldId="274"/>
        </pc:sldMkLst>
        <pc:spChg chg="mod">
          <ac:chgData name="Ilija Gavrilovic" userId="9e1329eb-aa24-4863-97cf-279b778fd794" providerId="ADAL" clId="{B3419F23-4CE4-498E-B581-A025D0F06117}" dt="2023-05-30T09:19:23.177" v="1100" actId="2711"/>
          <ac:spMkLst>
            <pc:docMk/>
            <pc:sldMk cId="689958122" sldId="274"/>
            <ac:spMk id="2" creationId="{33979187-A3CE-7D36-DC76-CC1A716CF9EE}"/>
          </ac:spMkLst>
        </pc:spChg>
        <pc:spChg chg="mod">
          <ac:chgData name="Ilija Gavrilovic" userId="9e1329eb-aa24-4863-97cf-279b778fd794" providerId="ADAL" clId="{B3419F23-4CE4-498E-B581-A025D0F06117}" dt="2023-05-30T11:50:01.240" v="2049" actId="20577"/>
          <ac:spMkLst>
            <pc:docMk/>
            <pc:sldMk cId="689958122" sldId="274"/>
            <ac:spMk id="20" creationId="{6C242B59-57F5-73F8-1F20-FF1CF640B9FC}"/>
          </ac:spMkLst>
        </pc:spChg>
        <pc:spChg chg="mod">
          <ac:chgData name="Ilija Gavrilovic" userId="9e1329eb-aa24-4863-97cf-279b778fd794" providerId="ADAL" clId="{B3419F23-4CE4-498E-B581-A025D0F06117}" dt="2023-05-30T09:20:21.633" v="1117" actId="1076"/>
          <ac:spMkLst>
            <pc:docMk/>
            <pc:sldMk cId="689958122" sldId="274"/>
            <ac:spMk id="21" creationId="{3C4108C4-76AE-FB82-85F0-5CDFD8793009}"/>
          </ac:spMkLst>
        </pc:spChg>
        <pc:spChg chg="mod">
          <ac:chgData name="Ilija Gavrilovic" userId="9e1329eb-aa24-4863-97cf-279b778fd794" providerId="ADAL" clId="{B3419F23-4CE4-498E-B581-A025D0F06117}" dt="2023-05-30T11:49:14.512" v="2034" actId="20577"/>
          <ac:spMkLst>
            <pc:docMk/>
            <pc:sldMk cId="689958122" sldId="274"/>
            <ac:spMk id="22" creationId="{D3C7518E-1527-0197-6FF9-C0EAEC8209EC}"/>
          </ac:spMkLst>
        </pc:spChg>
        <pc:picChg chg="mod">
          <ac:chgData name="Ilija Gavrilovic" userId="9e1329eb-aa24-4863-97cf-279b778fd794" providerId="ADAL" clId="{B3419F23-4CE4-498E-B581-A025D0F06117}" dt="2023-05-30T09:20:17.790" v="1116" actId="1076"/>
          <ac:picMkLst>
            <pc:docMk/>
            <pc:sldMk cId="689958122" sldId="274"/>
            <ac:picMk id="16" creationId="{FF221D01-6CE6-55EF-6704-F336F7E466B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Ilija Gavrilovic" userId="9e1329eb-aa24-4863-97cf-279b778fd794" providerId="ADAL" clId="{B3419F23-4CE4-498E-B581-A025D0F06117}" dt="2023-05-30T09:19:34.321" v="1102"/>
              <pc2:cmMkLst xmlns:pc2="http://schemas.microsoft.com/office/powerpoint/2019/9/main/command">
                <pc:docMk/>
                <pc:sldMk cId="689958122" sldId="274"/>
                <pc2:cmMk id="{B763F0AC-A39F-4E5C-9531-DD207305B41D}"/>
              </pc2:cmMkLst>
            </pc226:cmChg>
            <pc226:cmChg xmlns:pc226="http://schemas.microsoft.com/office/powerpoint/2022/06/main/command" chg="del">
              <pc226:chgData name="Ilija Gavrilovic" userId="9e1329eb-aa24-4863-97cf-279b778fd794" providerId="ADAL" clId="{B3419F23-4CE4-498E-B581-A025D0F06117}" dt="2023-05-30T09:19:32.612" v="1101"/>
              <pc2:cmMkLst xmlns:pc2="http://schemas.microsoft.com/office/powerpoint/2019/9/main/command">
                <pc:docMk/>
                <pc:sldMk cId="689958122" sldId="274"/>
                <pc2:cmMk id="{A99F97C7-A5B6-48FB-A4E2-F62B184D652B}"/>
              </pc2:cmMkLst>
            </pc226:cmChg>
          </p:ext>
        </pc:extLst>
      </pc:sldChg>
      <pc:sldChg chg="modSp mod delCm modCm">
        <pc:chgData name="Ilija Gavrilovic" userId="9e1329eb-aa24-4863-97cf-279b778fd794" providerId="ADAL" clId="{B3419F23-4CE4-498E-B581-A025D0F06117}" dt="2023-05-30T09:16:07.855" v="1099" actId="2711"/>
        <pc:sldMkLst>
          <pc:docMk/>
          <pc:sldMk cId="2179050194" sldId="275"/>
        </pc:sldMkLst>
        <pc:spChg chg="mod">
          <ac:chgData name="Ilija Gavrilovic" userId="9e1329eb-aa24-4863-97cf-279b778fd794" providerId="ADAL" clId="{B3419F23-4CE4-498E-B581-A025D0F06117}" dt="2023-05-30T09:11:45.970" v="964" actId="2711"/>
          <ac:spMkLst>
            <pc:docMk/>
            <pc:sldMk cId="2179050194" sldId="275"/>
            <ac:spMk id="2" creationId="{86717573-4519-ACAC-B828-6991D304DE45}"/>
          </ac:spMkLst>
        </pc:spChg>
        <pc:spChg chg="mod">
          <ac:chgData name="Ilija Gavrilovic" userId="9e1329eb-aa24-4863-97cf-279b778fd794" providerId="ADAL" clId="{B3419F23-4CE4-498E-B581-A025D0F06117}" dt="2023-05-30T09:16:07.855" v="1099" actId="2711"/>
          <ac:spMkLst>
            <pc:docMk/>
            <pc:sldMk cId="2179050194" sldId="275"/>
            <ac:spMk id="9" creationId="{101FF43A-47A2-B116-CB46-33148FABD15D}"/>
          </ac:spMkLst>
        </pc:spChg>
        <pc:spChg chg="mod">
          <ac:chgData name="Ilija Gavrilovic" userId="9e1329eb-aa24-4863-97cf-279b778fd794" providerId="ADAL" clId="{B3419F23-4CE4-498E-B581-A025D0F06117}" dt="2023-05-30T09:10:43.879" v="926" actId="20577"/>
          <ac:spMkLst>
            <pc:docMk/>
            <pc:sldMk cId="2179050194" sldId="275"/>
            <ac:spMk id="11" creationId="{6072FE6B-F03B-E7BB-F9DB-8531CD48053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Ilija Gavrilovic" userId="9e1329eb-aa24-4863-97cf-279b778fd794" providerId="ADAL" clId="{B3419F23-4CE4-498E-B581-A025D0F06117}" dt="2023-05-30T09:11:40.404" v="963"/>
              <pc2:cmMkLst xmlns:pc2="http://schemas.microsoft.com/office/powerpoint/2019/9/main/command">
                <pc:docMk/>
                <pc:sldMk cId="2179050194" sldId="275"/>
                <pc2:cmMk id="{31C3BD02-425B-44FD-8E6F-367B5C157A2F}"/>
              </pc2:cmMkLst>
            </pc226:cmChg>
          </p:ext>
        </pc:extLst>
      </pc:sldChg>
      <pc:sldChg chg="modSp mod delCm">
        <pc:chgData name="Ilija Gavrilovic" userId="9e1329eb-aa24-4863-97cf-279b778fd794" providerId="ADAL" clId="{B3419F23-4CE4-498E-B581-A025D0F06117}" dt="2023-05-30T09:26:09.549" v="1212" actId="1076"/>
        <pc:sldMkLst>
          <pc:docMk/>
          <pc:sldMk cId="283575147" sldId="277"/>
        </pc:sldMkLst>
        <pc:spChg chg="mod">
          <ac:chgData name="Ilija Gavrilovic" userId="9e1329eb-aa24-4863-97cf-279b778fd794" providerId="ADAL" clId="{B3419F23-4CE4-498E-B581-A025D0F06117}" dt="2023-05-30T09:21:50.612" v="1149" actId="27636"/>
          <ac:spMkLst>
            <pc:docMk/>
            <pc:sldMk cId="283575147" sldId="277"/>
            <ac:spMk id="2" creationId="{42E3F7C6-568A-F74D-536C-24D1DA6226E2}"/>
          </ac:spMkLst>
        </pc:spChg>
        <pc:spChg chg="mod">
          <ac:chgData name="Ilija Gavrilovic" userId="9e1329eb-aa24-4863-97cf-279b778fd794" providerId="ADAL" clId="{B3419F23-4CE4-498E-B581-A025D0F06117}" dt="2023-05-30T09:26:09.549" v="1212" actId="1076"/>
          <ac:spMkLst>
            <pc:docMk/>
            <pc:sldMk cId="283575147" sldId="277"/>
            <ac:spMk id="12" creationId="{9F3CEF26-F27A-2B9E-AD2C-E9AC0451433F}"/>
          </ac:spMkLst>
        </pc:spChg>
        <pc:spChg chg="mod">
          <ac:chgData name="Ilija Gavrilovic" userId="9e1329eb-aa24-4863-97cf-279b778fd794" providerId="ADAL" clId="{B3419F23-4CE4-498E-B581-A025D0F06117}" dt="2023-05-30T09:25:08.730" v="1153" actId="2711"/>
          <ac:spMkLst>
            <pc:docMk/>
            <pc:sldMk cId="283575147" sldId="277"/>
            <ac:spMk id="13" creationId="{8F66B14E-D86D-7D55-54AC-0501078729E2}"/>
          </ac:spMkLst>
        </pc:spChg>
        <pc:spChg chg="mod">
          <ac:chgData name="Ilija Gavrilovic" userId="9e1329eb-aa24-4863-97cf-279b778fd794" providerId="ADAL" clId="{B3419F23-4CE4-498E-B581-A025D0F06117}" dt="2023-05-30T09:25:03.098" v="1152" actId="2711"/>
          <ac:spMkLst>
            <pc:docMk/>
            <pc:sldMk cId="283575147" sldId="277"/>
            <ac:spMk id="14" creationId="{A3D3010A-7C94-84D0-5BEC-ED2AA92AABDB}"/>
          </ac:spMkLst>
        </pc:spChg>
        <pc:spChg chg="mod">
          <ac:chgData name="Ilija Gavrilovic" userId="9e1329eb-aa24-4863-97cf-279b778fd794" providerId="ADAL" clId="{B3419F23-4CE4-498E-B581-A025D0F06117}" dt="2023-05-30T09:25:14.223" v="1154" actId="2711"/>
          <ac:spMkLst>
            <pc:docMk/>
            <pc:sldMk cId="283575147" sldId="277"/>
            <ac:spMk id="15" creationId="{E299D5E8-5216-E899-9E74-0C8CC4128BDB}"/>
          </ac:spMkLst>
        </pc:spChg>
        <pc:graphicFrameChg chg="mod">
          <ac:chgData name="Ilija Gavrilovic" userId="9e1329eb-aa24-4863-97cf-279b778fd794" providerId="ADAL" clId="{B3419F23-4CE4-498E-B581-A025D0F06117}" dt="2023-05-30T09:25:28.404" v="1157" actId="2711"/>
          <ac:graphicFrameMkLst>
            <pc:docMk/>
            <pc:sldMk cId="283575147" sldId="277"/>
            <ac:graphicFrameMk id="11" creationId="{71D5C7C0-1330-108E-B88B-6A184565A006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Ilija Gavrilovic" userId="9e1329eb-aa24-4863-97cf-279b778fd794" providerId="ADAL" clId="{B3419F23-4CE4-498E-B581-A025D0F06117}" dt="2023-05-30T09:21:45.268" v="1147"/>
              <pc2:cmMkLst xmlns:pc2="http://schemas.microsoft.com/office/powerpoint/2019/9/main/command">
                <pc:docMk/>
                <pc:sldMk cId="283575147" sldId="277"/>
                <pc2:cmMk id="{D1DE1D60-B322-43DB-897D-B541D9C73051}"/>
              </pc2:cmMkLst>
            </pc226:cmChg>
          </p:ext>
        </pc:extLst>
      </pc:sldChg>
      <pc:sldChg chg="modSp mod delCm modCm modNotesTx">
        <pc:chgData name="Ilija Gavrilovic" userId="9e1329eb-aa24-4863-97cf-279b778fd794" providerId="ADAL" clId="{B3419F23-4CE4-498E-B581-A025D0F06117}" dt="2023-06-14T13:41:15.796" v="2052" actId="20577"/>
        <pc:sldMkLst>
          <pc:docMk/>
          <pc:sldMk cId="3782028767" sldId="279"/>
        </pc:sldMkLst>
        <pc:spChg chg="mod">
          <ac:chgData name="Ilija Gavrilovic" userId="9e1329eb-aa24-4863-97cf-279b778fd794" providerId="ADAL" clId="{B3419F23-4CE4-498E-B581-A025D0F06117}" dt="2023-05-30T09:32:00.673" v="1297" actId="20577"/>
          <ac:spMkLst>
            <pc:docMk/>
            <pc:sldMk cId="3782028767" sldId="279"/>
            <ac:spMk id="2" creationId="{819393E9-5753-04B8-3211-2916A0A017FC}"/>
          </ac:spMkLst>
        </pc:spChg>
        <pc:spChg chg="mod">
          <ac:chgData name="Ilija Gavrilovic" userId="9e1329eb-aa24-4863-97cf-279b778fd794" providerId="ADAL" clId="{B3419F23-4CE4-498E-B581-A025D0F06117}" dt="2023-05-30T09:32:58.541" v="1323" actId="1076"/>
          <ac:spMkLst>
            <pc:docMk/>
            <pc:sldMk cId="3782028767" sldId="279"/>
            <ac:spMk id="4" creationId="{B1E7ADBC-A24D-03E3-D27C-DFDB1E2F8A0A}"/>
          </ac:spMkLst>
        </pc:spChg>
        <pc:spChg chg="mod">
          <ac:chgData name="Ilija Gavrilovic" userId="9e1329eb-aa24-4863-97cf-279b778fd794" providerId="ADAL" clId="{B3419F23-4CE4-498E-B581-A025D0F06117}" dt="2023-05-30T09:32:34.215" v="1303" actId="2711"/>
          <ac:spMkLst>
            <pc:docMk/>
            <pc:sldMk cId="3782028767" sldId="279"/>
            <ac:spMk id="7" creationId="{D04A3394-F502-EFA5-6472-D00FB6F90FC3}"/>
          </ac:spMkLst>
        </pc:spChg>
        <pc:spChg chg="mod">
          <ac:chgData name="Ilija Gavrilovic" userId="9e1329eb-aa24-4863-97cf-279b778fd794" providerId="ADAL" clId="{B3419F23-4CE4-498E-B581-A025D0F06117}" dt="2023-05-30T09:32:16.313" v="1299" actId="2711"/>
          <ac:spMkLst>
            <pc:docMk/>
            <pc:sldMk cId="3782028767" sldId="279"/>
            <ac:spMk id="8" creationId="{E3AC28F0-AFD0-8E27-F66B-181986C793AA}"/>
          </ac:spMkLst>
        </pc:spChg>
        <pc:spChg chg="mod">
          <ac:chgData name="Ilija Gavrilovic" userId="9e1329eb-aa24-4863-97cf-279b778fd794" providerId="ADAL" clId="{B3419F23-4CE4-498E-B581-A025D0F06117}" dt="2023-05-30T09:32:55.936" v="1322" actId="2711"/>
          <ac:spMkLst>
            <pc:docMk/>
            <pc:sldMk cId="3782028767" sldId="279"/>
            <ac:spMk id="12" creationId="{10F90B81-416C-35AE-9D3F-9E66CE87D407}"/>
          </ac:spMkLst>
        </pc:spChg>
        <pc:spChg chg="mod">
          <ac:chgData name="Ilija Gavrilovic" userId="9e1329eb-aa24-4863-97cf-279b778fd794" providerId="ADAL" clId="{B3419F23-4CE4-498E-B581-A025D0F06117}" dt="2023-05-30T09:32:49.599" v="1321" actId="20577"/>
          <ac:spMkLst>
            <pc:docMk/>
            <pc:sldMk cId="3782028767" sldId="279"/>
            <ac:spMk id="14" creationId="{F4F120AE-7810-F202-2F2D-66DD56651AB5}"/>
          </ac:spMkLst>
        </pc:spChg>
        <pc:spChg chg="mod">
          <ac:chgData name="Ilija Gavrilovic" userId="9e1329eb-aa24-4863-97cf-279b778fd794" providerId="ADAL" clId="{B3419F23-4CE4-498E-B581-A025D0F06117}" dt="2023-05-30T09:32:29.735" v="1302" actId="2711"/>
          <ac:spMkLst>
            <pc:docMk/>
            <pc:sldMk cId="3782028767" sldId="279"/>
            <ac:spMk id="15" creationId="{555EDDEC-FBDF-7C2A-196C-0F5E1C740E5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Ilija Gavrilovic" userId="9e1329eb-aa24-4863-97cf-279b778fd794" providerId="ADAL" clId="{B3419F23-4CE4-498E-B581-A025D0F06117}" dt="2023-05-30T09:32:11.104" v="1298"/>
              <pc2:cmMkLst xmlns:pc2="http://schemas.microsoft.com/office/powerpoint/2019/9/main/command">
                <pc:docMk/>
                <pc:sldMk cId="3782028767" sldId="279"/>
                <pc2:cmMk id="{EA8C812B-3822-4393-A51D-8F6F1839E59D}"/>
              </pc2:cmMkLst>
            </pc226:cmChg>
          </p:ext>
        </pc:extLst>
      </pc:sldChg>
      <pc:sldChg chg="addSp modSp mod delCm modNotesTx">
        <pc:chgData name="Ilija Gavrilovic" userId="9e1329eb-aa24-4863-97cf-279b778fd794" providerId="ADAL" clId="{B3419F23-4CE4-498E-B581-A025D0F06117}" dt="2023-05-30T10:56:08.549" v="1834" actId="20577"/>
        <pc:sldMkLst>
          <pc:docMk/>
          <pc:sldMk cId="473769686" sldId="280"/>
        </pc:sldMkLst>
        <pc:spChg chg="mod">
          <ac:chgData name="Ilija Gavrilovic" userId="9e1329eb-aa24-4863-97cf-279b778fd794" providerId="ADAL" clId="{B3419F23-4CE4-498E-B581-A025D0F06117}" dt="2023-05-30T10:56:08.549" v="1834" actId="20577"/>
          <ac:spMkLst>
            <pc:docMk/>
            <pc:sldMk cId="473769686" sldId="280"/>
            <ac:spMk id="2" creationId="{86717573-4519-ACAC-B828-6991D304DE45}"/>
          </ac:spMkLst>
        </pc:spChg>
        <pc:spChg chg="mod">
          <ac:chgData name="Ilija Gavrilovic" userId="9e1329eb-aa24-4863-97cf-279b778fd794" providerId="ADAL" clId="{B3419F23-4CE4-498E-B581-A025D0F06117}" dt="2023-05-30T09:34:00.426" v="1354" actId="20577"/>
          <ac:spMkLst>
            <pc:docMk/>
            <pc:sldMk cId="473769686" sldId="280"/>
            <ac:spMk id="13" creationId="{F2B8F869-7E25-2E14-D054-DD3F9F15E1BC}"/>
          </ac:spMkLst>
        </pc:spChg>
        <pc:spChg chg="mod">
          <ac:chgData name="Ilija Gavrilovic" userId="9e1329eb-aa24-4863-97cf-279b778fd794" providerId="ADAL" clId="{B3419F23-4CE4-498E-B581-A025D0F06117}" dt="2023-05-30T09:33:43.081" v="1328" actId="2711"/>
          <ac:spMkLst>
            <pc:docMk/>
            <pc:sldMk cId="473769686" sldId="280"/>
            <ac:spMk id="14" creationId="{5680F64F-DE2A-16F5-DA23-EF6A94D44D04}"/>
          </ac:spMkLst>
        </pc:spChg>
        <pc:spChg chg="mod">
          <ac:chgData name="Ilija Gavrilovic" userId="9e1329eb-aa24-4863-97cf-279b778fd794" providerId="ADAL" clId="{B3419F23-4CE4-498E-B581-A025D0F06117}" dt="2023-05-30T09:34:07.751" v="1355" actId="2711"/>
          <ac:spMkLst>
            <pc:docMk/>
            <pc:sldMk cId="473769686" sldId="280"/>
            <ac:spMk id="15" creationId="{B51EB518-D0CA-5238-292C-55F7880C7D9D}"/>
          </ac:spMkLst>
        </pc:spChg>
        <pc:graphicFrameChg chg="add mod">
          <ac:chgData name="Ilija Gavrilovic" userId="9e1329eb-aa24-4863-97cf-279b778fd794" providerId="ADAL" clId="{B3419F23-4CE4-498E-B581-A025D0F06117}" dt="2023-05-30T10:52:58.339" v="1821" actId="255"/>
          <ac:graphicFrameMkLst>
            <pc:docMk/>
            <pc:sldMk cId="473769686" sldId="280"/>
            <ac:graphicFrameMk id="5" creationId="{FB3BAFF8-7044-300C-6D3B-D555A1639343}"/>
          </ac:graphicFrameMkLst>
        </pc:graphicFrameChg>
        <pc:graphicFrameChg chg="mod">
          <ac:chgData name="Ilija Gavrilovic" userId="9e1329eb-aa24-4863-97cf-279b778fd794" providerId="ADAL" clId="{B3419F23-4CE4-498E-B581-A025D0F06117}" dt="2023-05-30T09:33:34.387" v="1327" actId="14100"/>
          <ac:graphicFrameMkLst>
            <pc:docMk/>
            <pc:sldMk cId="473769686" sldId="280"/>
            <ac:graphicFrameMk id="10" creationId="{92A6832D-E1FE-9967-2B30-DCB60BE0D569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Ilija Gavrilovic" userId="9e1329eb-aa24-4863-97cf-279b778fd794" providerId="ADAL" clId="{B3419F23-4CE4-498E-B581-A025D0F06117}" dt="2023-05-29T13:49:06.856" v="23"/>
              <pc2:cmMkLst xmlns:pc2="http://schemas.microsoft.com/office/powerpoint/2019/9/main/command">
                <pc:docMk/>
                <pc:sldMk cId="473769686" sldId="280"/>
                <pc2:cmMk id="{E219FF02-F400-45A2-8C9A-BCD30D569D26}"/>
              </pc2:cmMkLst>
            </pc226:cmChg>
          </p:ext>
        </pc:extLst>
      </pc:sldChg>
      <pc:sldChg chg="addSp delSp modSp new del mod">
        <pc:chgData name="Ilija Gavrilovic" userId="9e1329eb-aa24-4863-97cf-279b778fd794" providerId="ADAL" clId="{B3419F23-4CE4-498E-B581-A025D0F06117}" dt="2023-05-29T14:16:12.209" v="103" actId="2696"/>
        <pc:sldMkLst>
          <pc:docMk/>
          <pc:sldMk cId="1733254254" sldId="281"/>
        </pc:sldMkLst>
        <pc:spChg chg="del">
          <ac:chgData name="Ilija Gavrilovic" userId="9e1329eb-aa24-4863-97cf-279b778fd794" providerId="ADAL" clId="{B3419F23-4CE4-498E-B581-A025D0F06117}" dt="2023-05-29T14:10:12.202" v="36"/>
          <ac:spMkLst>
            <pc:docMk/>
            <pc:sldMk cId="1733254254" sldId="281"/>
            <ac:spMk id="3" creationId="{9C31C379-226C-0AB4-6B80-8D22413220B4}"/>
          </ac:spMkLst>
        </pc:spChg>
        <pc:spChg chg="add mod">
          <ac:chgData name="Ilija Gavrilovic" userId="9e1329eb-aa24-4863-97cf-279b778fd794" providerId="ADAL" clId="{B3419F23-4CE4-498E-B581-A025D0F06117}" dt="2023-05-29T14:11:47.920" v="60" actId="478"/>
          <ac:spMkLst>
            <pc:docMk/>
            <pc:sldMk cId="1733254254" sldId="281"/>
            <ac:spMk id="6" creationId="{4E01539E-EBDA-F901-CCA8-53690E690D73}"/>
          </ac:spMkLst>
        </pc:spChg>
        <pc:graphicFrameChg chg="add del mod">
          <ac:chgData name="Ilija Gavrilovic" userId="9e1329eb-aa24-4863-97cf-279b778fd794" providerId="ADAL" clId="{B3419F23-4CE4-498E-B581-A025D0F06117}" dt="2023-05-29T14:11:47.920" v="60" actId="478"/>
          <ac:graphicFrameMkLst>
            <pc:docMk/>
            <pc:sldMk cId="1733254254" sldId="281"/>
            <ac:graphicFrameMk id="4" creationId="{FCC817C8-F2B4-532B-4BCB-A73A6AA21B38}"/>
          </ac:graphicFrameMkLst>
        </pc:graphicFrameChg>
        <pc:graphicFrameChg chg="add mod">
          <ac:chgData name="Ilija Gavrilovic" userId="9e1329eb-aa24-4863-97cf-279b778fd794" providerId="ADAL" clId="{B3419F23-4CE4-498E-B581-A025D0F06117}" dt="2023-05-29T14:15:15.995" v="96"/>
          <ac:graphicFrameMkLst>
            <pc:docMk/>
            <pc:sldMk cId="1733254254" sldId="281"/>
            <ac:graphicFrameMk id="7" creationId="{FCC817C8-F2B4-532B-4BCB-A73A6AA21B38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bogicevic\Desktop\Kori&#353;&#263;enje%20Portala%20eUprava%20-%20e&#352;alteri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https://naled-my.sharepoint.com/personal/m_jovanovic_naled_rs/Documents/Kori&#353;&#263;enje%20Portala%20eUprava%20-%20e&#352;alteri_mj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https://naled-my.sharepoint.com/personal/m_jovanovic_naled_rs/Documents/Kori&#353;&#263;enje%20Portala%20eUprava%20-%20e&#352;alteri_mj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https://naled-my.sharepoint.com/personal/m_jovanovic_naled_rs/Documents/Kori&#353;&#263;enje%20Portala%20eUprava%20-%20e&#352;alteri_mj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abogicevic\AppData\Local\Microsoft\Windows\INetCache\Content.Outlook\77QGFHQS\Rezultati%20istra&#382;ivanja_Kori&#353;&#263;enje%20Portala%20eUprava_detaljan%20izve&#353;taj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https://naled-my.sharepoint.com/personal/m_jovanovic_naled_rs/Documents/Kori&#353;&#263;enje%20Portala%20eUprava%20-%20e&#352;alteri_mj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https://naled-my.sharepoint.com/personal/m_jovanovic_naled_rs/Documents/Kori&#353;&#263;enje%20Portala%20eUprava%20-%20e&#352;alteri_mj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abogicevic\Desktop\Kori&#353;&#263;enje%20Portala%20eUprava%20-%20e&#352;alteri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abogicevic\Desktop\Kori&#353;&#263;enje%20Portala%20eUprava%20-%20e&#352;alteri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abogicevic\Desktop\Kori&#353;&#263;enje%20Portala%20eUprava%20-%20e&#352;alteri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abogicevic\Desktop\Kori&#353;&#263;enje%20Portala%20eUprava%20-%20e&#352;alteri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abogicevic\Desktop\Kori&#353;&#263;enje%20Portala%20eUprava%20-%20e&#352;alteri%20(dopuna)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abogicevic\Desktop\Kori&#353;&#263;enje%20Portala%20eUprava%20-%20e&#352;alteri%20(dopuna)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abogicevic\Desktop\Kori&#353;&#263;enje%20Portala%20eUprava%20-%20e&#352;alteri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pivotSource>
    <c:name>[Korišćenje Portala eUprava - eŠalteri.xlsx]Rezultati_istraživanja!PivotTable3</c:name>
    <c:fmtId val="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lang="sr-Latn-RS" sz="2000" b="0" i="0" u="none" strike="noStrike" kern="1200" spc="0" baseline="0" noProof="0">
                <a:solidFill>
                  <a:srgbClr val="0D0D0D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r>
              <a:rPr lang="sr-Latn-RS" sz="2000" i="0" noProof="0">
                <a:solidFill>
                  <a:srgbClr val="0D0D0D"/>
                </a:solidFill>
              </a:rPr>
              <a:t>Privreda</a:t>
            </a:r>
            <a:endParaRPr lang="sr-Latn-RS" sz="2000" i="0" noProof="0" dirty="0">
              <a:solidFill>
                <a:srgbClr val="0D0D0D"/>
              </a:solidFill>
            </a:endParaRPr>
          </a:p>
        </c:rich>
      </c:tx>
      <c:layout>
        <c:manualLayout>
          <c:xMode val="edge"/>
          <c:yMode val="edge"/>
          <c:x val="0.29998953094903819"/>
          <c:y val="2.82571102165471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sr-Latn-RS" sz="2000" b="0" i="0" u="none" strike="noStrike" kern="1200" spc="0" baseline="0" noProof="0">
              <a:solidFill>
                <a:srgbClr val="0D0D0D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sr-Latn-RS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>
              <a:shade val="6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1">
              <a:tint val="6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>
              <a:shade val="6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rgbClr val="002060"/>
          </a:solidFill>
          <a:ln w="19050">
            <a:solidFill>
              <a:schemeClr val="lt1"/>
            </a:solidFill>
          </a:ln>
          <a:effectLst/>
        </c:spPr>
      </c:pivotFmt>
      <c:pivotFmt>
        <c:idx val="36"/>
        <c:spPr>
          <a:solidFill>
            <a:srgbClr val="00B0F0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5.9743951134958659E-2"/>
              <c:y val="-8.999992913391409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rgbClr val="002060"/>
          </a:solidFill>
          <a:ln w="19050">
            <a:solidFill>
              <a:schemeClr val="lt1"/>
            </a:solidFill>
          </a:ln>
          <a:effectLst/>
        </c:spPr>
      </c:pivotFmt>
      <c:pivotFmt>
        <c:idx val="39"/>
        <c:spPr>
          <a:solidFill>
            <a:srgbClr val="00B0F0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5.9743951134958659E-2"/>
              <c:y val="-8.999992913391409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rgbClr val="002060"/>
          </a:solidFill>
          <a:ln w="19050">
            <a:solidFill>
              <a:schemeClr val="lt1"/>
            </a:solidFill>
          </a:ln>
          <a:effectLst/>
        </c:spPr>
      </c:pivotFmt>
      <c:pivotFmt>
        <c:idx val="42"/>
        <c:spPr>
          <a:solidFill>
            <a:srgbClr val="00B0F0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5.9743951134958659E-2"/>
              <c:y val="-8.999992913391409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1803242807274765"/>
          <c:y val="0.20593631502326151"/>
          <c:w val="0.55713041064415147"/>
          <c:h val="0.79406368497673852"/>
        </c:manualLayout>
      </c:layout>
      <c:doughnutChart>
        <c:varyColors val="1"/>
        <c:ser>
          <c:idx val="0"/>
          <c:order val="0"/>
          <c:tx>
            <c:strRef>
              <c:f>Rezultati_istraživanja!$D$22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0F-4BC3-A739-37CE707EAA4F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0F-4BC3-A739-37CE707EAA4F}"/>
              </c:ext>
            </c:extLst>
          </c:dPt>
          <c:dPt>
            <c:idx val="2"/>
            <c:bubble3D val="0"/>
            <c:spPr>
              <a:solidFill>
                <a:schemeClr val="accent1">
                  <a:tint val="3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0F-4BC3-A739-37CE707EAA4F}"/>
              </c:ext>
            </c:extLst>
          </c:dPt>
          <c:dPt>
            <c:idx val="3"/>
            <c:bubble3D val="0"/>
            <c:spPr>
              <a:solidFill>
                <a:schemeClr val="accent1">
                  <a:tint val="84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0F-4BC3-A739-37CE707EAA4F}"/>
              </c:ext>
            </c:extLst>
          </c:dPt>
          <c:dPt>
            <c:idx val="4"/>
            <c:bubble3D val="0"/>
            <c:spPr>
              <a:solidFill>
                <a:schemeClr val="accent1">
                  <a:tint val="37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0F-4BC3-A739-37CE707EAA4F}"/>
              </c:ext>
            </c:extLst>
          </c:dPt>
          <c:dLbls>
            <c:dLbl>
              <c:idx val="1"/>
              <c:layout>
                <c:manualLayout>
                  <c:x val="1.5811299462148817E-3"/>
                  <c:y val="-3.42785219025890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US" sz="2400" b="0" i="0" u="none" strike="noStrike" kern="1200" baseline="0">
                        <a:solidFill>
                          <a:schemeClr val="bg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942149CB-5242-4566-9953-F89EEA25B39E}" type="PERCENTAGE">
                      <a:rPr lang="en-US" sz="2400" b="0" i="0" u="none" strike="noStrike" kern="1200" baseline="0">
                        <a:solidFill>
                          <a:schemeClr val="bg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rPr>
                      <a:pPr algn="ctr">
                        <a:defRPr lang="en-US" sz="240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defRPr>
                      </a:pPr>
                      <a:t>[PROCENAT]</a:t>
                    </a:fld>
                    <a:endParaRPr lang="sr-Latn-R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400" b="0" i="0" u="none" strike="noStrike" kern="1200" baseline="0">
                      <a:solidFill>
                        <a:schemeClr val="bg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20F-4BC3-A739-37CE707EAA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Rezultati_istraživanja!$C$23:$C$25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Rezultati_istraživanja!$D$23:$D$25</c:f>
              <c:numCache>
                <c:formatCode>0%</c:formatCode>
                <c:ptCount val="2"/>
                <c:pt idx="0">
                  <c:v>0.95238095238095233</c:v>
                </c:pt>
                <c:pt idx="1">
                  <c:v>4.7619047619047616E-2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20F-4BC3-A739-37CE707EAA4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739138234698148"/>
          <c:y val="0.24020359876812275"/>
          <c:w val="0.17939655790596992"/>
          <c:h val="0.562826551084122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80808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pivotSource>
    <c:name>[Korišćenje Portala eUprava - eŠalteri_mj.xlsx]Rezultati_istraživanja!PivotTable23</c:name>
    <c:fmtId val="3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>
              <a:shade val="6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1">
              <a:tint val="6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>
              <a:shade val="6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rgbClr val="002060"/>
          </a:solidFill>
          <a:ln w="19050">
            <a:solidFill>
              <a:schemeClr val="lt1"/>
            </a:solidFill>
          </a:ln>
          <a:effectLst/>
        </c:spPr>
      </c:pivotFmt>
      <c:pivotFmt>
        <c:idx val="36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rgbClr val="002060"/>
          </a:solidFill>
          <a:ln w="19050">
            <a:solidFill>
              <a:schemeClr val="lt1"/>
            </a:solidFill>
          </a:ln>
          <a:effectLst/>
        </c:spPr>
      </c:pivotFmt>
      <c:pivotFmt>
        <c:idx val="39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rgbClr val="002060"/>
          </a:solidFill>
          <a:ln w="19050">
            <a:solidFill>
              <a:schemeClr val="lt1"/>
            </a:solidFill>
          </a:ln>
          <a:effectLst/>
        </c:spPr>
      </c:pivotFmt>
      <c:pivotFmt>
        <c:idx val="42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22702442971605008"/>
          <c:y val="3.5247301359703165E-2"/>
          <c:w val="0.4649405300441723"/>
          <c:h val="0.95099214944127508"/>
        </c:manualLayout>
      </c:layout>
      <c:doughnutChart>
        <c:varyColors val="1"/>
        <c:ser>
          <c:idx val="0"/>
          <c:order val="0"/>
          <c:tx>
            <c:strRef>
              <c:f>Rezultati_istraživanja!$C$156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C9-4A4F-8717-C9433EE75C75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C9-4A4F-8717-C9433EE75C75}"/>
              </c:ext>
            </c:extLst>
          </c:dPt>
          <c:dPt>
            <c:idx val="2"/>
            <c:bubble3D val="0"/>
            <c:spPr>
              <a:solidFill>
                <a:schemeClr val="accent1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7C9-4A4F-8717-C9433EE75C75}"/>
              </c:ext>
            </c:extLst>
          </c:dPt>
          <c:dPt>
            <c:idx val="3"/>
            <c:bubble3D val="0"/>
            <c:spPr>
              <a:solidFill>
                <a:schemeClr val="accent1">
                  <a:tint val="8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7C9-4A4F-8717-C9433EE75C75}"/>
              </c:ext>
            </c:extLst>
          </c:dPt>
          <c:dPt>
            <c:idx val="4"/>
            <c:bubble3D val="0"/>
            <c:spPr>
              <a:solidFill>
                <a:schemeClr val="accent1">
                  <a:tint val="3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7C9-4A4F-8717-C9433EE75C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Rezultati_istraživanja!$B$157:$B$159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Rezultati_istraživanja!$C$157:$C$159</c:f>
              <c:numCache>
                <c:formatCode>0%</c:formatCode>
                <c:ptCount val="2"/>
                <c:pt idx="0">
                  <c:v>0.83870967741935487</c:v>
                </c:pt>
                <c:pt idx="1">
                  <c:v>0.16129032258064516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7C9-4A4F-8717-C9433EE75C7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01924483799764"/>
          <c:y val="0.29899848727054257"/>
          <c:w val="0.1988494475228591"/>
          <c:h val="0.562826551084122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pivotSource>
    <c:name>[Korišćenje Portala eUprava - eŠalteri_mj.xlsx]Rezultati_istraživanja!PivotTable19</c:name>
    <c:fmtId val="6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>
              <a:shade val="6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1">
              <a:tint val="6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>
              <a:shade val="6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rgbClr val="002060"/>
          </a:solidFill>
          <a:ln w="19050">
            <a:solidFill>
              <a:schemeClr val="lt1"/>
            </a:solidFill>
          </a:ln>
          <a:effectLst/>
        </c:spPr>
      </c:pivotFmt>
      <c:pivotFmt>
        <c:idx val="36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rgbClr val="002060"/>
          </a:solidFill>
          <a:ln w="19050">
            <a:solidFill>
              <a:schemeClr val="lt1"/>
            </a:solidFill>
          </a:ln>
          <a:effectLst/>
        </c:spPr>
      </c:pivotFmt>
      <c:pivotFmt>
        <c:idx val="39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rgbClr val="002060"/>
          </a:solidFill>
          <a:ln w="19050">
            <a:solidFill>
              <a:schemeClr val="lt1"/>
            </a:solidFill>
          </a:ln>
          <a:effectLst/>
        </c:spPr>
      </c:pivotFmt>
      <c:pivotFmt>
        <c:idx val="42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21737090693509981"/>
          <c:y val="8.6492900459102753E-2"/>
          <c:w val="0.34663770253653586"/>
          <c:h val="0.91018519422451749"/>
        </c:manualLayout>
      </c:layout>
      <c:doughnutChart>
        <c:varyColors val="1"/>
        <c:ser>
          <c:idx val="0"/>
          <c:order val="0"/>
          <c:tx>
            <c:strRef>
              <c:f>Rezultati_istraživanja!$C$123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1D-4BC3-814F-1EAAA42EC1B5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1D-4BC3-814F-1EAAA42EC1B5}"/>
              </c:ext>
            </c:extLst>
          </c:dPt>
          <c:dPt>
            <c:idx val="2"/>
            <c:bubble3D val="0"/>
            <c:spPr>
              <a:solidFill>
                <a:schemeClr val="accent1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1D-4BC3-814F-1EAAA42EC1B5}"/>
              </c:ext>
            </c:extLst>
          </c:dPt>
          <c:dPt>
            <c:idx val="3"/>
            <c:bubble3D val="0"/>
            <c:spPr>
              <a:solidFill>
                <a:schemeClr val="accent1">
                  <a:tint val="8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1D-4BC3-814F-1EAAA42EC1B5}"/>
              </c:ext>
            </c:extLst>
          </c:dPt>
          <c:dPt>
            <c:idx val="4"/>
            <c:bubble3D val="0"/>
            <c:spPr>
              <a:solidFill>
                <a:schemeClr val="accent1">
                  <a:tint val="3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61D-4BC3-814F-1EAAA42EC1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Rezultati_istraživanja!$B$124:$B$126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Rezultati_istraživanja!$C$124:$C$126</c:f>
              <c:numCache>
                <c:formatCode>0%</c:formatCode>
                <c:ptCount val="2"/>
                <c:pt idx="0">
                  <c:v>0.61904761904761907</c:v>
                </c:pt>
                <c:pt idx="1">
                  <c:v>0.38095238095238093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61D-4BC3-814F-1EAAA42EC1B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976597614139433"/>
          <c:y val="0.35596041960540703"/>
          <c:w val="0.12378278659988735"/>
          <c:h val="0.562826551084122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pivotSource>
    <c:name>[Korišćenje Portala eUprava - eŠalteri_mj.xlsx]Rezultati_istraživanja!PivotTable8</c:name>
    <c:fmtId val="6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>
              <a:shade val="6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1">
              <a:tint val="6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>
              <a:shade val="6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rgbClr val="002060"/>
          </a:solidFill>
          <a:ln w="19050">
            <a:solidFill>
              <a:schemeClr val="lt1"/>
            </a:solidFill>
          </a:ln>
          <a:effectLst/>
        </c:spPr>
      </c:pivotFmt>
      <c:pivotFmt>
        <c:idx val="36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rgbClr val="002060"/>
          </a:solidFill>
          <a:ln w="19050">
            <a:solidFill>
              <a:schemeClr val="lt1"/>
            </a:solidFill>
          </a:ln>
          <a:effectLst/>
        </c:spPr>
      </c:pivotFmt>
      <c:pivotFmt>
        <c:idx val="39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rgbClr val="002060"/>
          </a:solidFill>
          <a:ln w="19050">
            <a:solidFill>
              <a:schemeClr val="lt1"/>
            </a:solidFill>
          </a:ln>
          <a:effectLst/>
        </c:spPr>
      </c:pivotFmt>
      <c:pivotFmt>
        <c:idx val="42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"/>
          <c:y val="2.0889938211291627E-2"/>
          <c:w val="0.63213277862768025"/>
          <c:h val="0.95258090426401187"/>
        </c:manualLayout>
      </c:layout>
      <c:doughnutChart>
        <c:varyColors val="1"/>
        <c:ser>
          <c:idx val="0"/>
          <c:order val="0"/>
          <c:tx>
            <c:strRef>
              <c:f>Rezultati_istraživanja!$C$63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99-44E1-BE28-7D1FB9F75B10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99-44E1-BE28-7D1FB9F75B10}"/>
              </c:ext>
            </c:extLst>
          </c:dPt>
          <c:dPt>
            <c:idx val="2"/>
            <c:bubble3D val="0"/>
            <c:spPr>
              <a:solidFill>
                <a:schemeClr val="accent1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99-44E1-BE28-7D1FB9F75B10}"/>
              </c:ext>
            </c:extLst>
          </c:dPt>
          <c:dPt>
            <c:idx val="3"/>
            <c:bubble3D val="0"/>
            <c:spPr>
              <a:solidFill>
                <a:schemeClr val="accent1">
                  <a:tint val="8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99-44E1-BE28-7D1FB9F75B10}"/>
              </c:ext>
            </c:extLst>
          </c:dPt>
          <c:dPt>
            <c:idx val="4"/>
            <c:bubble3D val="0"/>
            <c:spPr>
              <a:solidFill>
                <a:schemeClr val="accent1">
                  <a:tint val="3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799-44E1-BE28-7D1FB9F75B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Rezultati_istraživanja!$B$64:$B$66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Rezultati_istraživanja!$C$64:$C$66</c:f>
              <c:numCache>
                <c:formatCode>0%</c:formatCode>
                <c:ptCount val="2"/>
                <c:pt idx="0">
                  <c:v>0.66666666666666663</c:v>
                </c:pt>
                <c:pt idx="1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799-44E1-BE28-7D1FB9F75B1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127716670363556"/>
          <c:y val="0.26121848408109832"/>
          <c:w val="0.22423275038454904"/>
          <c:h val="0.606986261835302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pivotSource>
    <c:name>[Rezultati istraživanja_Korišćenje Portala eUprava_detaljan izveštaj.xlsx]Rezultati_istraživanja!PivotTable24</c:name>
    <c:fmtId val="7"/>
  </c:pivotSource>
  <c:chart>
    <c:autoTitleDeleted val="1"/>
    <c:pivotFmts>
      <c:pivotFmt>
        <c:idx val="0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00B0F0"/>
          </a:solidFill>
          <a:ln>
            <a:noFill/>
          </a:ln>
          <a:effectLst/>
        </c:spPr>
      </c:pivotFmt>
      <c:pivotFmt>
        <c:idx val="6"/>
        <c:spPr>
          <a:solidFill>
            <a:srgbClr val="00B0F0"/>
          </a:solidFill>
          <a:ln>
            <a:noFill/>
          </a:ln>
          <a:effectLst/>
        </c:spPr>
      </c:pivotFmt>
      <c:pivotFmt>
        <c:idx val="7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rgbClr val="00B0F0"/>
          </a:solidFill>
          <a:ln>
            <a:noFill/>
          </a:ln>
          <a:effectLst/>
        </c:spPr>
      </c:pivotFmt>
      <c:pivotFmt>
        <c:idx val="9"/>
        <c:spPr>
          <a:solidFill>
            <a:srgbClr val="00B0F0"/>
          </a:solidFill>
          <a:ln>
            <a:noFill/>
          </a:ln>
          <a:effectLst/>
        </c:spPr>
      </c:pivotFmt>
      <c:pivotFmt>
        <c:idx val="10"/>
        <c:spPr>
          <a:solidFill>
            <a:srgbClr val="00B0F0"/>
          </a:solidFill>
          <a:ln>
            <a:noFill/>
          </a:ln>
          <a:effectLst/>
        </c:spPr>
      </c:pivotFmt>
      <c:pivotFmt>
        <c:idx val="11"/>
        <c:spPr>
          <a:solidFill>
            <a:srgbClr val="00B0F0"/>
          </a:solidFill>
          <a:ln>
            <a:noFill/>
          </a:ln>
          <a:effectLst/>
        </c:spPr>
      </c:pivotFmt>
      <c:pivotFmt>
        <c:idx val="12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rgbClr val="C00000"/>
          </a:solidFill>
          <a:ln>
            <a:noFill/>
          </a:ln>
          <a:effectLst/>
        </c:spPr>
      </c:pivotFmt>
      <c:pivotFmt>
        <c:idx val="14"/>
        <c:spPr>
          <a:solidFill>
            <a:srgbClr val="FFC000"/>
          </a:solidFill>
          <a:ln>
            <a:noFill/>
          </a:ln>
          <a:effectLst/>
        </c:spPr>
      </c:pivotFmt>
      <c:pivotFmt>
        <c:idx val="15"/>
        <c:spPr>
          <a:solidFill>
            <a:srgbClr val="FFC000"/>
          </a:solidFill>
          <a:ln>
            <a:noFill/>
          </a:ln>
          <a:effectLst/>
        </c:spPr>
      </c:pivotFmt>
      <c:pivotFmt>
        <c:idx val="16"/>
        <c:spPr>
          <a:solidFill>
            <a:srgbClr val="FFC000"/>
          </a:solidFill>
          <a:ln>
            <a:noFill/>
          </a:ln>
          <a:effectLst/>
        </c:spPr>
      </c:pivotFmt>
      <c:pivotFmt>
        <c:idx val="17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rgbClr val="FFC000"/>
          </a:solidFill>
          <a:ln>
            <a:noFill/>
          </a:ln>
          <a:effectLst/>
        </c:spPr>
      </c:pivotFmt>
      <c:pivotFmt>
        <c:idx val="19"/>
        <c:spPr>
          <a:solidFill>
            <a:srgbClr val="FFC000"/>
          </a:solidFill>
          <a:ln>
            <a:noFill/>
          </a:ln>
          <a:effectLst/>
        </c:spPr>
      </c:pivotFmt>
      <c:pivotFmt>
        <c:idx val="20"/>
        <c:spPr>
          <a:solidFill>
            <a:srgbClr val="FFC000"/>
          </a:solidFill>
          <a:ln>
            <a:noFill/>
          </a:ln>
          <a:effectLst/>
        </c:spPr>
      </c:pivotFmt>
      <c:pivotFmt>
        <c:idx val="21"/>
        <c:spPr>
          <a:solidFill>
            <a:srgbClr val="C00000"/>
          </a:solidFill>
          <a:ln>
            <a:noFill/>
          </a:ln>
          <a:effectLst/>
        </c:spPr>
      </c:pivotFmt>
      <c:pivotFmt>
        <c:idx val="22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rgbClr val="FFC000"/>
          </a:solidFill>
          <a:ln>
            <a:noFill/>
          </a:ln>
          <a:effectLst/>
        </c:spPr>
      </c:pivotFmt>
      <c:pivotFmt>
        <c:idx val="24"/>
        <c:spPr>
          <a:solidFill>
            <a:srgbClr val="FFC000"/>
          </a:solidFill>
          <a:ln>
            <a:noFill/>
          </a:ln>
          <a:effectLst/>
        </c:spPr>
      </c:pivotFmt>
      <c:pivotFmt>
        <c:idx val="25"/>
        <c:spPr>
          <a:solidFill>
            <a:srgbClr val="FFC000"/>
          </a:solidFill>
          <a:ln>
            <a:noFill/>
          </a:ln>
          <a:effectLst/>
        </c:spPr>
      </c:pivotFmt>
      <c:pivotFmt>
        <c:idx val="26"/>
        <c:spPr>
          <a:solidFill>
            <a:srgbClr val="C00000"/>
          </a:solidFill>
          <a:ln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36755827041963118"/>
          <c:y val="0"/>
          <c:w val="0.62382067017851661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Rezultati_istraživanja!$C$164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2A-485C-94CC-E8DEDE8BAD6E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2A-485C-94CC-E8DEDE8BAD6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2A-485C-94CC-E8DEDE8BAD6E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32A-485C-94CC-E8DEDE8BAD6E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32A-485C-94CC-E8DEDE8BAD6E}"/>
              </c:ext>
            </c:extLst>
          </c:dPt>
          <c:dPt>
            <c:idx val="5"/>
            <c:invertIfNegative val="0"/>
            <c:bubble3D val="0"/>
            <c:spPr>
              <a:solidFill>
                <a:srgbClr val="D926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32A-485C-94CC-E8DEDE8BAD6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32A-485C-94CC-E8DEDE8BAD6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632A-485C-94CC-E8DEDE8BAD6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632A-485C-94CC-E8DEDE8BAD6E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Rezultati_istraživanja!$B$165:$B$171</c:f>
              <c:strCache>
                <c:ptCount val="6"/>
                <c:pt idx="0">
                  <c:v>Ostalo</c:v>
                </c:pt>
                <c:pt idx="1">
                  <c:v>Nemam potrebu za registrovanjem</c:v>
                </c:pt>
                <c:pt idx="2">
                  <c:v>Nedovoljan broj šaltera na kojima je moguće obaviti registraciju</c:v>
                </c:pt>
                <c:pt idx="3">
                  <c:v>Ne želim da koristim elektronski način obavljanja administrativnih postupaka</c:v>
                </c:pt>
                <c:pt idx="4">
                  <c:v>Komplikovana procedura</c:v>
                </c:pt>
                <c:pt idx="5">
                  <c:v>Manjak informacija</c:v>
                </c:pt>
              </c:strCache>
            </c:strRef>
          </c:cat>
          <c:val>
            <c:numRef>
              <c:f>Rezultati_istraživanja!$C$165:$C$171</c:f>
              <c:numCache>
                <c:formatCode>0%</c:formatCode>
                <c:ptCount val="6"/>
                <c:pt idx="0">
                  <c:v>3.2258064516129031E-2</c:v>
                </c:pt>
                <c:pt idx="1">
                  <c:v>3.2258064516129031E-2</c:v>
                </c:pt>
                <c:pt idx="2">
                  <c:v>6.4516129032258063E-2</c:v>
                </c:pt>
                <c:pt idx="3">
                  <c:v>0.12903225806451613</c:v>
                </c:pt>
                <c:pt idx="4">
                  <c:v>0.12903225806451613</c:v>
                </c:pt>
                <c:pt idx="5">
                  <c:v>0.61290322580645162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32A-485C-94CC-E8DEDE8BA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499327"/>
        <c:axId val="176495583"/>
      </c:barChart>
      <c:catAx>
        <c:axId val="1764993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176495583"/>
        <c:crosses val="autoZero"/>
        <c:auto val="1"/>
        <c:lblAlgn val="ctr"/>
        <c:lblOffset val="100"/>
        <c:noMultiLvlLbl val="0"/>
      </c:catAx>
      <c:valAx>
        <c:axId val="17649558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76499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pivotSource>
    <c:name>[Korišćenje Portala eUprava - eŠalteri_mj.xlsx]Rezultati_istraživanja!PivotTable20</c:name>
    <c:fmtId val="24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>
              <a:shade val="6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1">
              <a:tint val="6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>
              <a:shade val="6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rgbClr val="002060"/>
          </a:solidFill>
          <a:ln w="19050">
            <a:solidFill>
              <a:schemeClr val="lt1"/>
            </a:solidFill>
          </a:ln>
          <a:effectLst/>
        </c:spPr>
      </c:pivotFmt>
      <c:pivotFmt>
        <c:idx val="36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rgbClr val="002060"/>
          </a:solidFill>
          <a:ln w="19050">
            <a:solidFill>
              <a:schemeClr val="lt1"/>
            </a:solidFill>
          </a:ln>
          <a:effectLst/>
        </c:spPr>
      </c:pivotFmt>
      <c:pivotFmt>
        <c:idx val="39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rgbClr val="002060"/>
          </a:solidFill>
          <a:ln w="19050">
            <a:solidFill>
              <a:schemeClr val="lt1"/>
            </a:solidFill>
          </a:ln>
          <a:effectLst/>
        </c:spPr>
      </c:pivotFmt>
      <c:pivotFmt>
        <c:idx val="42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18225787044016059"/>
          <c:y val="0.1199994454643705"/>
          <c:w val="0.48335345544956704"/>
          <c:h val="0.84363186621297004"/>
        </c:manualLayout>
      </c:layout>
      <c:doughnutChart>
        <c:varyColors val="1"/>
        <c:ser>
          <c:idx val="0"/>
          <c:order val="0"/>
          <c:tx>
            <c:strRef>
              <c:f>Rezultati_istraživanja!$C$131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C1-4CFA-B37B-D7ABA29FF6D0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C1-4CFA-B37B-D7ABA29FF6D0}"/>
              </c:ext>
            </c:extLst>
          </c:dPt>
          <c:dPt>
            <c:idx val="2"/>
            <c:bubble3D val="0"/>
            <c:spPr>
              <a:solidFill>
                <a:schemeClr val="accent1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C1-4CFA-B37B-D7ABA29FF6D0}"/>
              </c:ext>
            </c:extLst>
          </c:dPt>
          <c:dPt>
            <c:idx val="3"/>
            <c:bubble3D val="0"/>
            <c:spPr>
              <a:solidFill>
                <a:schemeClr val="accent1">
                  <a:tint val="8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C1-4CFA-B37B-D7ABA29FF6D0}"/>
              </c:ext>
            </c:extLst>
          </c:dPt>
          <c:dPt>
            <c:idx val="4"/>
            <c:bubble3D val="0"/>
            <c:spPr>
              <a:solidFill>
                <a:schemeClr val="accent1">
                  <a:tint val="3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EC1-4CFA-B37B-D7ABA29FF6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Rezultati_istraživanja!$B$132:$B$134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Rezultati_istraživanja!$C$132:$C$134</c:f>
              <c:numCache>
                <c:formatCode>0%</c:formatCode>
                <c:ptCount val="2"/>
                <c:pt idx="0">
                  <c:v>0.58108108108108103</c:v>
                </c:pt>
                <c:pt idx="1">
                  <c:v>0.41891891891891891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EC1-4CFA-B37B-D7ABA29FF6D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404554583549936"/>
          <c:y val="0.28401427162334991"/>
          <c:w val="0.1903175705743522"/>
          <c:h val="0.562826551084122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pivotSource>
    <c:name>[Korišćenje Portala eUprava - eŠalteri_mj.xlsx]Rezultati_istraživanja!PivotTable21</c:name>
    <c:fmtId val="25"/>
  </c:pivotSource>
  <c:chart>
    <c:autoTitleDeleted val="1"/>
    <c:pivotFmts>
      <c:pivotFmt>
        <c:idx val="0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00B0F0"/>
          </a:solidFill>
          <a:ln>
            <a:noFill/>
          </a:ln>
          <a:effectLst/>
        </c:spPr>
      </c:pivotFmt>
      <c:pivotFmt>
        <c:idx val="6"/>
        <c:spPr>
          <a:solidFill>
            <a:srgbClr val="00B0F0"/>
          </a:solidFill>
          <a:ln>
            <a:noFill/>
          </a:ln>
          <a:effectLst/>
        </c:spPr>
      </c:pivotFmt>
      <c:pivotFmt>
        <c:idx val="7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rgbClr val="00B0F0"/>
          </a:solidFill>
          <a:ln>
            <a:noFill/>
          </a:ln>
          <a:effectLst/>
        </c:spPr>
      </c:pivotFmt>
      <c:pivotFmt>
        <c:idx val="9"/>
        <c:spPr>
          <a:solidFill>
            <a:srgbClr val="00B0F0"/>
          </a:solidFill>
          <a:ln>
            <a:noFill/>
          </a:ln>
          <a:effectLst/>
        </c:spPr>
      </c:pivotFmt>
      <c:pivotFmt>
        <c:idx val="10"/>
        <c:spPr>
          <a:solidFill>
            <a:srgbClr val="00B0F0"/>
          </a:solidFill>
          <a:ln>
            <a:noFill/>
          </a:ln>
          <a:effectLst/>
        </c:spPr>
      </c:pivotFmt>
      <c:pivotFmt>
        <c:idx val="11"/>
        <c:spPr>
          <a:solidFill>
            <a:srgbClr val="00B0F0"/>
          </a:solidFill>
          <a:ln>
            <a:noFill/>
          </a:ln>
          <a:effectLst/>
        </c:spPr>
      </c:pivotFmt>
      <c:pivotFmt>
        <c:idx val="12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rgbClr val="C00000"/>
          </a:solidFill>
          <a:ln>
            <a:noFill/>
          </a:ln>
          <a:effectLst/>
        </c:spPr>
      </c:pivotFmt>
      <c:pivotFmt>
        <c:idx val="14"/>
        <c:spPr>
          <a:solidFill>
            <a:srgbClr val="C00000"/>
          </a:solidFill>
          <a:ln>
            <a:noFill/>
          </a:ln>
          <a:effectLst/>
        </c:spPr>
      </c:pivotFmt>
      <c:pivotFmt>
        <c:idx val="15"/>
        <c:spPr>
          <a:solidFill>
            <a:srgbClr val="FFC000"/>
          </a:solidFill>
          <a:ln>
            <a:noFill/>
          </a:ln>
          <a:effectLst/>
        </c:spPr>
      </c:pivotFmt>
      <c:pivotFmt>
        <c:idx val="16"/>
        <c:spPr>
          <a:solidFill>
            <a:srgbClr val="FFC000"/>
          </a:solidFill>
          <a:ln>
            <a:noFill/>
          </a:ln>
          <a:effectLst/>
        </c:spPr>
      </c:pivotFmt>
      <c:pivotFmt>
        <c:idx val="17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rgbClr val="FFC000"/>
          </a:solidFill>
          <a:ln>
            <a:noFill/>
          </a:ln>
          <a:effectLst/>
        </c:spPr>
      </c:pivotFmt>
      <c:pivotFmt>
        <c:idx val="19"/>
        <c:spPr>
          <a:solidFill>
            <a:srgbClr val="FFC000"/>
          </a:solidFill>
          <a:ln>
            <a:noFill/>
          </a:ln>
          <a:effectLst/>
        </c:spPr>
      </c:pivotFmt>
      <c:pivotFmt>
        <c:idx val="20"/>
        <c:spPr>
          <a:solidFill>
            <a:srgbClr val="C00000"/>
          </a:solidFill>
          <a:ln>
            <a:noFill/>
          </a:ln>
          <a:effectLst/>
        </c:spPr>
      </c:pivotFmt>
      <c:pivotFmt>
        <c:idx val="21"/>
        <c:spPr>
          <a:solidFill>
            <a:srgbClr val="C00000"/>
          </a:solidFill>
          <a:ln>
            <a:noFill/>
          </a:ln>
          <a:effectLst/>
        </c:spPr>
      </c:pivotFmt>
      <c:pivotFmt>
        <c:idx val="22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rgbClr val="FFC000"/>
          </a:solidFill>
          <a:ln>
            <a:noFill/>
          </a:ln>
          <a:effectLst/>
        </c:spPr>
      </c:pivotFmt>
      <c:pivotFmt>
        <c:idx val="24"/>
        <c:spPr>
          <a:solidFill>
            <a:srgbClr val="FFC000"/>
          </a:solidFill>
          <a:ln>
            <a:noFill/>
          </a:ln>
          <a:effectLst/>
        </c:spPr>
      </c:pivotFmt>
      <c:pivotFmt>
        <c:idx val="25"/>
        <c:spPr>
          <a:solidFill>
            <a:srgbClr val="C00000"/>
          </a:solidFill>
          <a:ln>
            <a:noFill/>
          </a:ln>
          <a:effectLst/>
        </c:spPr>
      </c:pivotFmt>
      <c:pivotFmt>
        <c:idx val="26"/>
        <c:spPr>
          <a:solidFill>
            <a:srgbClr val="C00000"/>
          </a:solidFill>
          <a:ln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45899814845880943"/>
          <c:y val="2.8595717752489785E-2"/>
          <c:w val="0.53992673131089797"/>
          <c:h val="0.9534890202983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Rezultati_istraživanja!$C$138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AC-4E6A-85FD-E14D8A1430E3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AC-4E6A-85FD-E14D8A1430E3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AC-4E6A-85FD-E14D8A1430E3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5AC-4E6A-85FD-E14D8A1430E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F5AC-4E6A-85FD-E14D8A1430E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5AC-4E6A-85FD-E14D8A1430E3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F5AC-4E6A-85FD-E14D8A1430E3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5AC-4E6A-85FD-E14D8A1430E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Rezultati_istraživanja!$B$139:$B$143</c:f>
              <c:strCache>
                <c:ptCount val="4"/>
                <c:pt idx="0">
                  <c:v>Nedovoljan broj šaltera na kojima je moguće obaviti registraciju</c:v>
                </c:pt>
                <c:pt idx="1">
                  <c:v>Ostalo</c:v>
                </c:pt>
                <c:pt idx="2">
                  <c:v>Ne želim da koristim veći nivo pouzdanosti prilikom prijavljivanja od trenutnog</c:v>
                </c:pt>
                <c:pt idx="3">
                  <c:v>Manjak informacija</c:v>
                </c:pt>
              </c:strCache>
            </c:strRef>
          </c:cat>
          <c:val>
            <c:numRef>
              <c:f>Rezultati_istraživanja!$C$139:$C$143</c:f>
              <c:numCache>
                <c:formatCode>0.00%</c:formatCode>
                <c:ptCount val="4"/>
                <c:pt idx="0">
                  <c:v>0.13513513513513514</c:v>
                </c:pt>
                <c:pt idx="1">
                  <c:v>0.1891891891891892</c:v>
                </c:pt>
                <c:pt idx="2">
                  <c:v>0.22972972972972974</c:v>
                </c:pt>
                <c:pt idx="3">
                  <c:v>0.44594594594594594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5AC-4E6A-85FD-E14D8A1430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499327"/>
        <c:axId val="176495583"/>
      </c:barChart>
      <c:catAx>
        <c:axId val="1764993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sr-Latn-RS"/>
          </a:p>
        </c:txPr>
        <c:crossAx val="176495583"/>
        <c:crosses val="autoZero"/>
        <c:auto val="1"/>
        <c:lblAlgn val="ctr"/>
        <c:lblOffset val="100"/>
        <c:noMultiLvlLbl val="0"/>
      </c:catAx>
      <c:valAx>
        <c:axId val="176495583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76499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pivotSource>
    <c:name>[Korišćenje Portala eUprava - eŠalteri.xlsx]Rezultati_istraživanja!PivotTable15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2000" b="0" i="0" u="none" strike="noStrike" kern="1200" spc="0" baseline="0" dirty="0">
                <a:solidFill>
                  <a:srgbClr val="0D0D0D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r>
              <a:rPr lang="sr-Latn-RS" sz="2000" b="0" i="0" u="none" strike="noStrike" kern="1200" spc="0" baseline="0">
                <a:solidFill>
                  <a:srgbClr val="0D0D0D"/>
                </a:solidFill>
                <a:latin typeface="Candara" panose="020E0502030303020204" pitchFamily="34" charset="0"/>
                <a:ea typeface="+mn-ea"/>
                <a:cs typeface="+mn-cs"/>
              </a:rPr>
              <a:t>Građani</a:t>
            </a:r>
            <a:endParaRPr lang="en-US" sz="2000" b="0" i="0" u="none" strike="noStrike" kern="1200" spc="0" baseline="0" dirty="0">
              <a:solidFill>
                <a:srgbClr val="0D0D0D"/>
              </a:solidFill>
              <a:latin typeface="Candara" panose="020E0502030303020204" pitchFamily="34" charset="0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334240173284518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2000" b="0" i="0" u="none" strike="noStrike" kern="1200" spc="0" baseline="0" dirty="0">
              <a:solidFill>
                <a:srgbClr val="0D0D0D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sr-Latn-RS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>
              <a:shade val="6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1">
              <a:tint val="6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>
              <a:shade val="6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rgbClr val="00B0F0"/>
          </a:solidFill>
          <a:ln w="19050">
            <a:solidFill>
              <a:schemeClr val="lt1"/>
            </a:solidFill>
          </a:ln>
          <a:effectLst/>
        </c:spPr>
      </c:pivotFmt>
      <c:pivotFmt>
        <c:idx val="36"/>
        <c:spPr>
          <a:solidFill>
            <a:srgbClr val="002060"/>
          </a:solidFill>
          <a:ln w="19050">
            <a:solidFill>
              <a:schemeClr val="lt1"/>
            </a:solidFill>
          </a:ln>
          <a:effectLst/>
        </c:spPr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rgbClr val="00B0F0"/>
          </a:solidFill>
          <a:ln w="19050">
            <a:solidFill>
              <a:schemeClr val="lt1"/>
            </a:solidFill>
          </a:ln>
          <a:effectLst/>
        </c:spPr>
      </c:pivotFmt>
      <c:pivotFmt>
        <c:idx val="39"/>
        <c:spPr>
          <a:solidFill>
            <a:srgbClr val="002060"/>
          </a:solidFill>
          <a:ln w="19050">
            <a:solidFill>
              <a:schemeClr val="lt1"/>
            </a:solidFill>
          </a:ln>
          <a:effectLst/>
        </c:spPr>
      </c:pivotFmt>
      <c:pivotFmt>
        <c:idx val="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rgbClr val="00B0F0"/>
          </a:solidFill>
          <a:ln w="19050">
            <a:solidFill>
              <a:schemeClr val="lt1"/>
            </a:solidFill>
          </a:ln>
          <a:effectLst/>
        </c:spPr>
      </c:pivotFmt>
      <c:pivotFmt>
        <c:idx val="42"/>
        <c:spPr>
          <a:solidFill>
            <a:srgbClr val="002060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12707923764229462"/>
          <c:y val="0.14654531459111464"/>
          <c:w val="0.61562297667957666"/>
          <c:h val="0.76239142604725207"/>
        </c:manualLayout>
      </c:layout>
      <c:doughnutChart>
        <c:varyColors val="1"/>
        <c:ser>
          <c:idx val="0"/>
          <c:order val="0"/>
          <c:tx>
            <c:strRef>
              <c:f>Rezultati_istraživanja!$D$76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E87722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17A-4974-B0DD-44D244841819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7A-4974-B0DD-44D244841819}"/>
              </c:ext>
            </c:extLst>
          </c:dPt>
          <c:dPt>
            <c:idx val="2"/>
            <c:bubble3D val="0"/>
            <c:spPr>
              <a:solidFill>
                <a:srgbClr val="E8772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17A-4974-B0DD-44D244841819}"/>
              </c:ext>
            </c:extLst>
          </c:dPt>
          <c:dPt>
            <c:idx val="3"/>
            <c:bubble3D val="0"/>
            <c:spPr>
              <a:solidFill>
                <a:srgbClr val="E8772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17A-4974-B0DD-44D244841819}"/>
              </c:ext>
            </c:extLst>
          </c:dPt>
          <c:dPt>
            <c:idx val="4"/>
            <c:bubble3D val="0"/>
            <c:spPr>
              <a:solidFill>
                <a:srgbClr val="E8772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17A-4974-B0DD-44D2448418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Rezultati_istraživanja!$C$77:$C$79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Rezultati_istraživanja!$D$77:$D$79</c:f>
              <c:numCache>
                <c:formatCode>0%</c:formatCode>
                <c:ptCount val="2"/>
                <c:pt idx="0">
                  <c:v>0.82183908045977017</c:v>
                </c:pt>
                <c:pt idx="1">
                  <c:v>0.17816091954022989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17A-4974-B0DD-44D24484181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630922810693724"/>
          <c:y val="0.31288469220250226"/>
          <c:w val="0.23856072709717147"/>
          <c:h val="0.562826551084122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baseline="0">
              <a:solidFill>
                <a:srgbClr val="080808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pivotSource>
    <c:name>[Korišćenje Portala eUprava - eŠalteri.xlsx]Rezultati_istraživanja!PivotTable4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pt-BR" sz="2400" b="0" i="0" u="none" strike="noStrike" kern="1200" spc="0" baseline="0">
                <a:solidFill>
                  <a:srgbClr val="080808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r>
              <a:rPr lang="sr-Latn-RS" sz="2400" b="0" i="0" u="none" strike="noStrike" kern="1200" spc="0" baseline="0" dirty="0">
                <a:solidFill>
                  <a:srgbClr val="080808"/>
                </a:solidFill>
                <a:latin typeface="Candara" panose="020E0502030303020204" pitchFamily="34" charset="0"/>
                <a:ea typeface="+mn-ea"/>
                <a:cs typeface="+mn-cs"/>
              </a:rPr>
              <a:t>Privreda</a:t>
            </a:r>
            <a:endParaRPr lang="pt-BR" sz="2400" b="0" i="0" u="none" strike="noStrike" kern="1200" spc="0" baseline="0" dirty="0">
              <a:solidFill>
                <a:srgbClr val="080808"/>
              </a:solidFill>
              <a:latin typeface="Candara" panose="020E0502030303020204" pitchFamily="34" charset="0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32382518293637058"/>
          <c:y val="5.32662958306311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pt-BR" sz="2400" b="0" i="0" u="none" strike="noStrike" kern="1200" spc="0" baseline="0">
              <a:solidFill>
                <a:srgbClr val="080808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sr-Latn-RS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>
              <a:shade val="6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1">
              <a:tint val="6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>
              <a:shade val="6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22871092770403997"/>
          <c:y val="0.26106407028354844"/>
          <c:w val="0.39420005199065183"/>
          <c:h val="0.68321461918466342"/>
        </c:manualLayout>
      </c:layout>
      <c:doughnutChart>
        <c:varyColors val="1"/>
        <c:ser>
          <c:idx val="0"/>
          <c:order val="0"/>
          <c:tx>
            <c:strRef>
              <c:f>Rezultati_istraživanja!$D$29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76-4F3D-B44C-B34462889D8A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76-4F3D-B44C-B34462889D8A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76-4F3D-B44C-B34462889D8A}"/>
              </c:ext>
            </c:extLst>
          </c:dPt>
          <c:dPt>
            <c:idx val="3"/>
            <c:bubble3D val="0"/>
            <c:spPr>
              <a:solidFill>
                <a:schemeClr val="accent1">
                  <a:tint val="84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576-4F3D-B44C-B34462889D8A}"/>
              </c:ext>
            </c:extLst>
          </c:dPt>
          <c:dPt>
            <c:idx val="4"/>
            <c:bubble3D val="0"/>
            <c:spPr>
              <a:solidFill>
                <a:schemeClr val="accent1">
                  <a:tint val="37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576-4F3D-B44C-B34462889D8A}"/>
              </c:ext>
            </c:extLst>
          </c:dPt>
          <c:dLbls>
            <c:dLbl>
              <c:idx val="2"/>
              <c:layout>
                <c:manualLayout>
                  <c:x val="4.0187539742549024E-3"/>
                  <c:y val="-1.74129319126940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76-4F3D-B44C-B34462889D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Rezultati_istraživanja!$C$30:$C$33</c:f>
              <c:strCache>
                <c:ptCount val="3"/>
                <c:pt idx="0">
                  <c:v>Kvalifikovanim elektronskim sertifikatom</c:v>
                </c:pt>
                <c:pt idx="1">
                  <c:v>Putem aplikacije ConsentID</c:v>
                </c:pt>
                <c:pt idx="2">
                  <c:v>Korisničkim mejlom i lozinkom</c:v>
                </c:pt>
              </c:strCache>
            </c:strRef>
          </c:cat>
          <c:val>
            <c:numRef>
              <c:f>Rezultati_istraživanja!$D$30:$D$33</c:f>
              <c:numCache>
                <c:formatCode>0%</c:formatCode>
                <c:ptCount val="3"/>
                <c:pt idx="0">
                  <c:v>0.75</c:v>
                </c:pt>
                <c:pt idx="1">
                  <c:v>0.2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576-4F3D-B44C-B34462889D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902602333060712"/>
          <c:y val="0.12486909451382958"/>
          <c:w val="0.33097397666939277"/>
          <c:h val="0.875130871244632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80808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pivotSource>
    <c:name>[Korišćenje Portala eUprava - eŠalteri.xlsx]Rezultati_istraživanja!PivotTable16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r>
              <a:rPr lang="sr-Latn-RS" sz="2400" i="0" dirty="0">
                <a:solidFill>
                  <a:srgbClr val="080808"/>
                </a:solidFill>
              </a:rPr>
              <a:t>Građani</a:t>
            </a:r>
            <a:endParaRPr lang="pt-BR" sz="2400" i="0" dirty="0">
              <a:solidFill>
                <a:srgbClr val="080808"/>
              </a:solidFill>
            </a:endParaRPr>
          </a:p>
        </c:rich>
      </c:tx>
      <c:layout>
        <c:manualLayout>
          <c:xMode val="edge"/>
          <c:yMode val="edge"/>
          <c:x val="0.31740831295843525"/>
          <c:y val="1.027757812156381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sr-Latn-RS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>
              <a:shade val="6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1">
              <a:tint val="6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>
              <a:shade val="6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21061604103744191"/>
          <c:y val="0.21411307402132607"/>
          <c:w val="0.40893523179442925"/>
          <c:h val="0.77312445127370966"/>
        </c:manualLayout>
      </c:layout>
      <c:doughnutChart>
        <c:varyColors val="1"/>
        <c:ser>
          <c:idx val="0"/>
          <c:order val="0"/>
          <c:tx>
            <c:strRef>
              <c:f>Rezultati_istraživanja!$D$85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08-43BB-A874-F3FDFB5928FD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08-43BB-A874-F3FDFB5928FD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08-43BB-A874-F3FDFB5928FD}"/>
              </c:ext>
            </c:extLst>
          </c:dPt>
          <c:dPt>
            <c:idx val="3"/>
            <c:bubble3D val="0"/>
            <c:spPr>
              <a:solidFill>
                <a:schemeClr val="accent1">
                  <a:tint val="8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08-43BB-A874-F3FDFB5928FD}"/>
              </c:ext>
            </c:extLst>
          </c:dPt>
          <c:dPt>
            <c:idx val="4"/>
            <c:bubble3D val="0"/>
            <c:spPr>
              <a:solidFill>
                <a:schemeClr val="accent1">
                  <a:tint val="3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C08-43BB-A874-F3FDFB5928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FFFFFF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Rezultati_istraživanja!$C$86:$C$89</c:f>
              <c:strCache>
                <c:ptCount val="3"/>
                <c:pt idx="0">
                  <c:v>Korisničkim mejlom i lozinkom</c:v>
                </c:pt>
                <c:pt idx="1">
                  <c:v>Putem aplikacije ConsentID</c:v>
                </c:pt>
                <c:pt idx="2">
                  <c:v>Kvalifikovanim elektronskim sertifikatom</c:v>
                </c:pt>
              </c:strCache>
            </c:strRef>
          </c:cat>
          <c:val>
            <c:numRef>
              <c:f>Rezultati_istraživanja!$D$86:$D$89</c:f>
              <c:numCache>
                <c:formatCode>0%</c:formatCode>
                <c:ptCount val="3"/>
                <c:pt idx="0">
                  <c:v>0.528169014084507</c:v>
                </c:pt>
                <c:pt idx="1">
                  <c:v>0.30281690140845069</c:v>
                </c:pt>
                <c:pt idx="2">
                  <c:v>0.16901408450704225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C08-43BB-A874-F3FDFB5928F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pivotSource>
    <c:name>[Korišćenje Portala eUprava - eŠalteri.xlsx]Rezultati_istraživanja!PivotTable17</c:name>
    <c:fmtId val="8"/>
  </c:pivotSource>
  <c:chart>
    <c:autoTitleDeleted val="1"/>
    <c:pivotFmts>
      <c:pivotFmt>
        <c:idx val="0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00B0F0"/>
          </a:solidFill>
          <a:ln>
            <a:noFill/>
          </a:ln>
          <a:effectLst/>
        </c:spPr>
      </c:pivotFmt>
      <c:pivotFmt>
        <c:idx val="3"/>
        <c:spPr>
          <a:solidFill>
            <a:srgbClr val="00B0F0"/>
          </a:solidFill>
          <a:ln>
            <a:noFill/>
          </a:ln>
          <a:effectLst/>
        </c:spPr>
      </c:pivotFmt>
      <c:pivotFmt>
        <c:idx val="4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00B0F0"/>
          </a:solidFill>
          <a:ln>
            <a:noFill/>
          </a:ln>
          <a:effectLst/>
        </c:spPr>
      </c:pivotFmt>
      <c:pivotFmt>
        <c:idx val="6"/>
        <c:spPr>
          <a:solidFill>
            <a:srgbClr val="00B0F0"/>
          </a:solidFill>
          <a:ln>
            <a:noFill/>
          </a:ln>
          <a:effectLst/>
        </c:spPr>
      </c:pivotFmt>
      <c:pivotFmt>
        <c:idx val="7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rgbClr val="00B0F0"/>
          </a:solidFill>
          <a:ln>
            <a:noFill/>
          </a:ln>
          <a:effectLst/>
        </c:spPr>
      </c:pivotFmt>
      <c:pivotFmt>
        <c:idx val="9"/>
        <c:spPr>
          <a:solidFill>
            <a:srgbClr val="00B0F0"/>
          </a:solidFill>
          <a:ln>
            <a:noFill/>
          </a:ln>
          <a:effectLst/>
        </c:spPr>
      </c:pivotFmt>
      <c:pivotFmt>
        <c:idx val="10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rgbClr val="00B0F0"/>
          </a:solidFill>
          <a:ln>
            <a:noFill/>
          </a:ln>
          <a:effectLst/>
        </c:spPr>
      </c:pivotFmt>
      <c:pivotFmt>
        <c:idx val="12"/>
        <c:spPr>
          <a:solidFill>
            <a:srgbClr val="00B0F0"/>
          </a:solidFill>
          <a:ln>
            <a:noFill/>
          </a:ln>
          <a:effectLst/>
        </c:spPr>
      </c:pivotFmt>
      <c:pivotFmt>
        <c:idx val="13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rgbClr val="00B0F0"/>
          </a:solidFill>
          <a:ln>
            <a:noFill/>
          </a:ln>
          <a:effectLst/>
        </c:spPr>
      </c:pivotFmt>
      <c:pivotFmt>
        <c:idx val="15"/>
        <c:spPr>
          <a:solidFill>
            <a:srgbClr val="00B0F0"/>
          </a:solidFill>
          <a:ln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8.9679591937800243E-3"/>
          <c:y val="8.244637239241083E-2"/>
          <c:w val="0.98893554888566959"/>
          <c:h val="0.688634914718165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Rezultati_istraživanja!$D$93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472C4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CF-4967-B5B8-48207C959B06}"/>
              </c:ext>
            </c:extLst>
          </c:dPt>
          <c:dPt>
            <c:idx val="1"/>
            <c:invertIfNegative val="0"/>
            <c:bubble3D val="0"/>
            <c:spPr>
              <a:solidFill>
                <a:srgbClr val="4472C4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CF-4967-B5B8-48207C959B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80808"/>
                    </a:solidFill>
                    <a:latin typeface="Candara" panose="020E0502030303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Rezultati_istraživanja!$C$94:$C$100</c:f>
              <c:strCache>
                <c:ptCount val="6"/>
                <c:pt idx="0">
                  <c:v>Usluge koje se odnose na dobijanje dokumenata i uverenja</c:v>
                </c:pt>
                <c:pt idx="1">
                  <c:v>Usluge u domenu finansija</c:v>
                </c:pt>
                <c:pt idx="2">
                  <c:v>Usluge iz domena zdravstva</c:v>
                </c:pt>
                <c:pt idx="3">
                  <c:v>Usluge u domenu obrazovanja i vaspitanja</c:v>
                </c:pt>
                <c:pt idx="4">
                  <c:v>Usluge na Portalu eKonsultacije</c:v>
                </c:pt>
                <c:pt idx="5">
                  <c:v>Ostalo</c:v>
                </c:pt>
              </c:strCache>
            </c:strRef>
          </c:cat>
          <c:val>
            <c:numRef>
              <c:f>Rezultati_istraživanja!$D$94:$D$100</c:f>
              <c:numCache>
                <c:formatCode>0%</c:formatCode>
                <c:ptCount val="6"/>
                <c:pt idx="0">
                  <c:v>0.42857142857142855</c:v>
                </c:pt>
                <c:pt idx="1">
                  <c:v>0.34920634920634919</c:v>
                </c:pt>
                <c:pt idx="2">
                  <c:v>0.1111111111111111</c:v>
                </c:pt>
                <c:pt idx="3">
                  <c:v>6.3492063492063489E-2</c:v>
                </c:pt>
                <c:pt idx="4">
                  <c:v>1.5873015873015872E-2</c:v>
                </c:pt>
                <c:pt idx="5">
                  <c:v>3.1746031746031744E-2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CF-4967-B5B8-48207C959B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8440895"/>
        <c:axId val="1568441311"/>
      </c:barChart>
      <c:catAx>
        <c:axId val="1568440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>
                    <a:lumMod val="10000"/>
                  </a:schemeClr>
                </a:solidFill>
                <a:latin typeface="Candara" panose="020E0502030303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1568441311"/>
        <c:crosses val="autoZero"/>
        <c:auto val="1"/>
        <c:lblAlgn val="ctr"/>
        <c:lblOffset val="100"/>
        <c:noMultiLvlLbl val="0"/>
      </c:catAx>
      <c:valAx>
        <c:axId val="156844131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68440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Candara" panose="020E0502030303020204" pitchFamily="34" charset="0"/>
        </a:defRPr>
      </a:pPr>
      <a:endParaRPr lang="sr-Latn-RS"/>
    </a:p>
  </c:txPr>
  <c:externalData r:id="rId4">
    <c:autoUpdate val="0"/>
  </c:externalData>
  <c:userShapes r:id="rId5"/>
  <c:extLst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pivotSource>
    <c:name>[Korišćenje Portala eUprava - eŠalteri (dopuna).xlsx]Sheet1!PivotTable1</c:name>
    <c:fmtId val="8"/>
  </c:pivotSource>
  <c:chart>
    <c:autoTitleDeleted val="1"/>
    <c:pivotFmts>
      <c:pivotFmt>
        <c:idx val="0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00B0F0"/>
          </a:solidFill>
          <a:ln>
            <a:noFill/>
          </a:ln>
          <a:effectLst/>
        </c:spPr>
      </c:pivotFmt>
      <c:pivotFmt>
        <c:idx val="6"/>
        <c:spPr>
          <a:solidFill>
            <a:srgbClr val="00B0F0"/>
          </a:solidFill>
          <a:ln>
            <a:noFill/>
          </a:ln>
          <a:effectLst/>
        </c:spPr>
      </c:pivotFmt>
      <c:pivotFmt>
        <c:idx val="7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rgbClr val="00B0F0"/>
          </a:solidFill>
          <a:ln>
            <a:noFill/>
          </a:ln>
          <a:effectLst/>
        </c:spPr>
      </c:pivotFmt>
      <c:pivotFmt>
        <c:idx val="9"/>
        <c:spPr>
          <a:solidFill>
            <a:srgbClr val="00B0F0"/>
          </a:solidFill>
          <a:ln>
            <a:noFill/>
          </a:ln>
          <a:effectLst/>
        </c:spPr>
      </c:pivotFmt>
      <c:pivotFmt>
        <c:idx val="10"/>
        <c:spPr>
          <a:solidFill>
            <a:srgbClr val="00B0F0"/>
          </a:solidFill>
          <a:ln>
            <a:noFill/>
          </a:ln>
          <a:effectLst/>
        </c:spPr>
      </c:pivotFmt>
      <c:pivotFmt>
        <c:idx val="11"/>
        <c:spPr>
          <a:solidFill>
            <a:srgbClr val="00B0F0"/>
          </a:solidFill>
          <a:ln>
            <a:noFill/>
          </a:ln>
          <a:effectLst/>
        </c:spPr>
      </c:pivotFmt>
      <c:pivotFmt>
        <c:idx val="12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rgbClr val="00B0F0"/>
          </a:solidFill>
          <a:ln>
            <a:noFill/>
          </a:ln>
          <a:effectLst/>
        </c:spPr>
      </c:pivotFmt>
      <c:pivotFmt>
        <c:idx val="14"/>
        <c:spPr>
          <a:solidFill>
            <a:srgbClr val="00B0F0"/>
          </a:solidFill>
          <a:ln>
            <a:noFill/>
          </a:ln>
          <a:effectLst/>
        </c:spPr>
      </c:pivotFmt>
      <c:pivotFmt>
        <c:idx val="15"/>
        <c:spPr>
          <a:solidFill>
            <a:srgbClr val="00B0F0"/>
          </a:solidFill>
          <a:ln>
            <a:noFill/>
          </a:ln>
          <a:effectLst/>
        </c:spPr>
      </c:pivotFmt>
      <c:pivotFmt>
        <c:idx val="16"/>
        <c:spPr>
          <a:solidFill>
            <a:srgbClr val="00B0F0"/>
          </a:solidFill>
          <a:ln>
            <a:noFill/>
          </a:ln>
          <a:effectLst/>
        </c:spPr>
      </c:pivotFmt>
      <c:pivotFmt>
        <c:idx val="17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rgbClr val="00B0F0"/>
          </a:solidFill>
          <a:ln>
            <a:noFill/>
          </a:ln>
          <a:effectLst/>
        </c:spPr>
      </c:pivotFmt>
      <c:pivotFmt>
        <c:idx val="19"/>
        <c:spPr>
          <a:solidFill>
            <a:srgbClr val="00B0F0"/>
          </a:solidFill>
          <a:ln>
            <a:noFill/>
          </a:ln>
          <a:effectLst/>
        </c:spPr>
      </c:pivotFmt>
      <c:pivotFmt>
        <c:idx val="20"/>
        <c:spPr>
          <a:solidFill>
            <a:srgbClr val="00B0F0"/>
          </a:solidFill>
          <a:ln>
            <a:noFill/>
          </a:ln>
          <a:effectLst/>
        </c:spPr>
      </c:pivotFmt>
      <c:pivotFmt>
        <c:idx val="21"/>
        <c:spPr>
          <a:solidFill>
            <a:srgbClr val="00B0F0"/>
          </a:solidFill>
          <a:ln>
            <a:noFill/>
          </a:ln>
          <a:effectLst/>
        </c:spPr>
      </c:pivotFmt>
      <c:pivotFmt>
        <c:idx val="22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rgbClr val="00B0F0"/>
          </a:solidFill>
          <a:ln>
            <a:noFill/>
          </a:ln>
          <a:effectLst/>
        </c:spPr>
      </c:pivotFmt>
      <c:pivotFmt>
        <c:idx val="24"/>
        <c:spPr>
          <a:solidFill>
            <a:srgbClr val="00B0F0"/>
          </a:solidFill>
          <a:ln>
            <a:noFill/>
          </a:ln>
          <a:effectLst/>
        </c:spPr>
      </c:pivotFmt>
      <c:pivotFmt>
        <c:idx val="25"/>
        <c:spPr>
          <a:solidFill>
            <a:srgbClr val="00B0F0"/>
          </a:solidFill>
          <a:ln>
            <a:noFill/>
          </a:ln>
          <a:effectLst/>
        </c:spPr>
      </c:pivotFmt>
      <c:pivotFmt>
        <c:idx val="26"/>
        <c:spPr>
          <a:solidFill>
            <a:srgbClr val="00B0F0"/>
          </a:solidFill>
          <a:ln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45899814845880943"/>
          <c:y val="3.0755747209020433E-2"/>
          <c:w val="0.49298507427911054"/>
          <c:h val="0.884930615103805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499327"/>
        <c:axId val="176495583"/>
      </c:barChart>
      <c:catAx>
        <c:axId val="1764993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6495583"/>
        <c:crosses val="autoZero"/>
        <c:auto val="1"/>
        <c:lblAlgn val="ctr"/>
        <c:lblOffset val="100"/>
        <c:noMultiLvlLbl val="0"/>
      </c:catAx>
      <c:valAx>
        <c:axId val="17649558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76499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Candara" panose="020E0502030303020204" pitchFamily="34" charset="0"/>
        </a:defRPr>
      </a:pPr>
      <a:endParaRPr lang="sr-Latn-R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ivotFmts>
      <c:pivotFmt>
        <c:idx val="0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00B0F0"/>
          </a:solidFill>
          <a:ln>
            <a:noFill/>
          </a:ln>
          <a:effectLst/>
        </c:spPr>
      </c:pivotFmt>
      <c:pivotFmt>
        <c:idx val="6"/>
        <c:spPr>
          <a:solidFill>
            <a:srgbClr val="00B0F0"/>
          </a:solidFill>
          <a:ln>
            <a:noFill/>
          </a:ln>
          <a:effectLst/>
        </c:spPr>
      </c:pivotFmt>
      <c:pivotFmt>
        <c:idx val="7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rgbClr val="00B0F0"/>
          </a:solidFill>
          <a:ln>
            <a:noFill/>
          </a:ln>
          <a:effectLst/>
        </c:spPr>
      </c:pivotFmt>
      <c:pivotFmt>
        <c:idx val="9"/>
        <c:spPr>
          <a:solidFill>
            <a:srgbClr val="00B0F0"/>
          </a:solidFill>
          <a:ln>
            <a:noFill/>
          </a:ln>
          <a:effectLst/>
        </c:spPr>
      </c:pivotFmt>
      <c:pivotFmt>
        <c:idx val="10"/>
        <c:spPr>
          <a:solidFill>
            <a:srgbClr val="00B0F0"/>
          </a:solidFill>
          <a:ln>
            <a:noFill/>
          </a:ln>
          <a:effectLst/>
        </c:spPr>
      </c:pivotFmt>
      <c:pivotFmt>
        <c:idx val="11"/>
        <c:spPr>
          <a:solidFill>
            <a:srgbClr val="00B0F0"/>
          </a:solidFill>
          <a:ln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57028947738610092"/>
          <c:y val="1.599517909163221E-2"/>
          <c:w val="0.42479728827987201"/>
          <c:h val="0.9801257161167105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A0-4C25-ACBD-354D470BC19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A0-4C25-ACBD-354D470BC191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1A0-4C25-ACBD-354D470BC19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1A0-4C25-ACBD-354D470BC19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1A0-4C25-ACBD-354D470BC191}"/>
              </c:ext>
            </c:extLst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1A0-4C25-ACBD-354D470BC191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Sheet1!$B$9:$B$17</c:f>
              <c:strCache>
                <c:ptCount val="9"/>
                <c:pt idx="0">
                  <c:v>Ostalo</c:v>
                </c:pt>
                <c:pt idx="1">
                  <c:v>Elektronsko glasanje za sve nivoe vlasti (uključujući i prijavu za glasanje iz inostranstva)</c:v>
                </c:pt>
                <c:pt idx="2">
                  <c:v>Više mi smeta nepreglednost i nepristupačnost</c:v>
                </c:pt>
                <c:pt idx="3">
                  <c:v>Uvezivanje portala eUprava sa Portalom PIO Fonda i RGZ-om</c:v>
                </c:pt>
                <c:pt idx="4">
                  <c:v>Veći broj usluga za decu i omladinu (eUpis na fakultet, elektronska prijava za smeštaj u studentski dom, ePrijava na posao)</c:v>
                </c:pt>
                <c:pt idx="5">
                  <c:v>Poreska rešenja, prijave i stanja</c:v>
                </c:pt>
                <c:pt idx="6">
                  <c:v>Usluga eDostave</c:v>
                </c:pt>
                <c:pt idx="7">
                  <c:v>Povezivanje Portala eID sa preostalim državnim portalima, veća upotreba ePotpisa</c:v>
                </c:pt>
                <c:pt idx="8">
                  <c:v>Proširenje usluge Plati na preostale usluge i automatskog popunjavanja podataka</c:v>
                </c:pt>
              </c:strCache>
            </c:strRef>
          </c:cat>
          <c:val>
            <c:numRef>
              <c:f>Sheet1!$C$9:$C$17</c:f>
              <c:numCache>
                <c:formatCode>0%</c:formatCode>
                <c:ptCount val="9"/>
                <c:pt idx="0">
                  <c:v>0.28999999999999998</c:v>
                </c:pt>
                <c:pt idx="1">
                  <c:v>0.13</c:v>
                </c:pt>
                <c:pt idx="2">
                  <c:v>0.11</c:v>
                </c:pt>
                <c:pt idx="3">
                  <c:v>0.11</c:v>
                </c:pt>
                <c:pt idx="4">
                  <c:v>0.08</c:v>
                </c:pt>
                <c:pt idx="5">
                  <c:v>0.08</c:v>
                </c:pt>
                <c:pt idx="6">
                  <c:v>0.08</c:v>
                </c:pt>
                <c:pt idx="7">
                  <c:v>0.08</c:v>
                </c:pt>
                <c:pt idx="8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1A0-4C25-ACBD-354D470BC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499327"/>
        <c:axId val="176495583"/>
      </c:barChart>
      <c:catAx>
        <c:axId val="1764993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sr-Latn-RS"/>
          </a:p>
        </c:txPr>
        <c:crossAx val="176495583"/>
        <c:crosses val="autoZero"/>
        <c:auto val="1"/>
        <c:lblAlgn val="ctr"/>
        <c:lblOffset val="100"/>
        <c:noMultiLvlLbl val="0"/>
      </c:catAx>
      <c:valAx>
        <c:axId val="17649558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76499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Candara" panose="020E0502030303020204" pitchFamily="34" charset="0"/>
        </a:defRPr>
      </a:pPr>
      <a:endParaRPr lang="sr-Latn-RS"/>
    </a:p>
  </c:txPr>
  <c:externalData r:id="rId4">
    <c:autoUpdate val="0"/>
  </c:externalData>
  <c:extLst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pivotSource>
    <c:name>[Korišćenje Portala eUprava - eŠalteri.xlsx]Rezultati_istraživanja!PivotTable5</c:name>
    <c:fmtId val="6"/>
  </c:pivotSource>
  <c:chart>
    <c:autoTitleDeleted val="1"/>
    <c:pivotFmts>
      <c:pivotFmt>
        <c:idx val="0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00B0F0"/>
          </a:solidFill>
          <a:ln>
            <a:noFill/>
          </a:ln>
          <a:effectLst/>
        </c:spPr>
      </c:pivotFmt>
      <c:pivotFmt>
        <c:idx val="3"/>
        <c:spPr>
          <a:solidFill>
            <a:srgbClr val="00B0F0"/>
          </a:solidFill>
          <a:ln>
            <a:noFill/>
          </a:ln>
          <a:effectLst/>
        </c:spPr>
      </c:pivotFmt>
      <c:pivotFmt>
        <c:idx val="4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00B0F0"/>
          </a:solidFill>
          <a:ln>
            <a:noFill/>
          </a:ln>
          <a:effectLst/>
        </c:spPr>
      </c:pivotFmt>
      <c:pivotFmt>
        <c:idx val="6"/>
        <c:spPr>
          <a:solidFill>
            <a:srgbClr val="00B0F0"/>
          </a:solidFill>
          <a:ln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2.3504221816009186E-2"/>
          <c:y val="5.8666102323421121E-2"/>
          <c:w val="0.95299145299145294"/>
          <c:h val="0.785745172071160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Rezultati_istraživanja!$D$37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4E-4156-934A-7D58B8E111C3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34E-4156-934A-7D58B8E111C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046-43AC-B5AE-68554D9E6E0D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046-43AC-B5AE-68554D9E6E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80808"/>
                    </a:solidFill>
                    <a:latin typeface="Candara" panose="020E0502030303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Rezultati_istraživanja!$C$38:$C$42</c:f>
              <c:strCache>
                <c:ptCount val="4"/>
                <c:pt idx="0">
                  <c:v>Usluge iz domena poslovanja i finansija</c:v>
                </c:pt>
                <c:pt idx="1">
                  <c:v>Usluge koje pruža Ministarstvo unutrašnjih poslova</c:v>
                </c:pt>
                <c:pt idx="2">
                  <c:v>Usluga elektronskog prijavljivanja turista</c:v>
                </c:pt>
                <c:pt idx="3">
                  <c:v>Ostalo*</c:v>
                </c:pt>
              </c:strCache>
            </c:strRef>
          </c:cat>
          <c:val>
            <c:numRef>
              <c:f>Rezultati_istraživanja!$D$38:$D$42</c:f>
              <c:numCache>
                <c:formatCode>0%</c:formatCode>
                <c:ptCount val="4"/>
                <c:pt idx="0">
                  <c:v>0.66666666666666663</c:v>
                </c:pt>
                <c:pt idx="1">
                  <c:v>0.1111111111111111</c:v>
                </c:pt>
                <c:pt idx="2">
                  <c:v>5.5555555555555552E-2</c:v>
                </c:pt>
                <c:pt idx="3">
                  <c:v>0.16666666666666666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4E-4156-934A-7D58B8E111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8440895"/>
        <c:axId val="1568441311"/>
      </c:barChart>
      <c:catAx>
        <c:axId val="1568440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D0D0D"/>
                </a:solidFill>
                <a:latin typeface="Candara" panose="020E0502030303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1568441311"/>
        <c:crosses val="autoZero"/>
        <c:auto val="1"/>
        <c:lblAlgn val="ctr"/>
        <c:lblOffset val="100"/>
        <c:noMultiLvlLbl val="0"/>
      </c:catAx>
      <c:valAx>
        <c:axId val="156844131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68440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Candara" panose="020E0502030303020204" pitchFamily="34" charset="0"/>
        </a:defRPr>
      </a:pPr>
      <a:endParaRPr lang="sr-Latn-RS"/>
    </a:p>
  </c:txPr>
  <c:externalData r:id="rId4">
    <c:autoUpdate val="0"/>
  </c:externalData>
  <c:extLst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1800" b="0" i="0" u="none" strike="noStrike" kern="1200" spc="0" baseline="0" noProof="0" dirty="0">
                <a:solidFill>
                  <a:srgbClr val="080808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U kojoj meri ste zadovoljni dostupnim uslugama na Portalu eUprava i srodnim portalima?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1.759014951627089E-2"/>
          <c:y val="0.17041166465543084"/>
          <c:w val="0.97361477572559363"/>
          <c:h val="0.677439863316485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Sheet1!$D$23</c:f>
              <c:strCache>
                <c:ptCount val="1"/>
                <c:pt idx="0">
                  <c:v>Građani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Sheet1!$C$24:$C$28</c:f>
              <c:strCache>
                <c:ptCount val="5"/>
                <c:pt idx="0">
                  <c:v>Veoma sam zadovoljan</c:v>
                </c:pt>
                <c:pt idx="1">
                  <c:v>Zadovoljan sam</c:v>
                </c:pt>
                <c:pt idx="2">
                  <c:v>Nisam ni zadovoljan ni nezadovoljan</c:v>
                </c:pt>
                <c:pt idx="3">
                  <c:v>Nezadovoljan sam</c:v>
                </c:pt>
                <c:pt idx="4">
                  <c:v>Veoma sam nezadovoljan</c:v>
                </c:pt>
              </c:strCache>
            </c:strRef>
          </c:cat>
          <c:val>
            <c:numRef>
              <c:f>Sheet1!$D$24:$D$28</c:f>
              <c:numCache>
                <c:formatCode>0%</c:formatCode>
                <c:ptCount val="5"/>
                <c:pt idx="0">
                  <c:v>0.25396825396825395</c:v>
                </c:pt>
                <c:pt idx="1">
                  <c:v>0.49206349206349204</c:v>
                </c:pt>
                <c:pt idx="2">
                  <c:v>0.15873015873015872</c:v>
                </c:pt>
                <c:pt idx="3">
                  <c:v>7.9365079365079361E-2</c:v>
                </c:pt>
                <c:pt idx="4">
                  <c:v>1.5873015873015872E-2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18-412A-9FA8-96C9B83C7FC8}"/>
            </c:ext>
          </c:extLst>
        </c:ser>
        <c:ser>
          <c:idx val="1"/>
          <c:order val="1"/>
          <c:tx>
            <c:strRef>
              <c:f>Sheet1!$E$23</c:f>
              <c:strCache>
                <c:ptCount val="1"/>
                <c:pt idx="0">
                  <c:v>Privreda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Sheet1!$C$24:$C$28</c:f>
              <c:strCache>
                <c:ptCount val="5"/>
                <c:pt idx="0">
                  <c:v>Veoma sam zadovoljan</c:v>
                </c:pt>
                <c:pt idx="1">
                  <c:v>Zadovoljan sam</c:v>
                </c:pt>
                <c:pt idx="2">
                  <c:v>Nisam ni zadovoljan ni nezadovoljan</c:v>
                </c:pt>
                <c:pt idx="3">
                  <c:v>Nezadovoljan sam</c:v>
                </c:pt>
                <c:pt idx="4">
                  <c:v>Veoma sam nezadovoljan</c:v>
                </c:pt>
              </c:strCache>
            </c:strRef>
          </c:cat>
          <c:val>
            <c:numRef>
              <c:f>Sheet1!$E$24:$E$28</c:f>
              <c:numCache>
                <c:formatCode>0%</c:formatCode>
                <c:ptCount val="5"/>
                <c:pt idx="0">
                  <c:v>0.16666666666666666</c:v>
                </c:pt>
                <c:pt idx="1">
                  <c:v>0.66666666666666663</c:v>
                </c:pt>
                <c:pt idx="2">
                  <c:v>0.1111111111111111</c:v>
                </c:pt>
                <c:pt idx="3">
                  <c:v>5.5555555555555552E-2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18-412A-9FA8-96C9B83C7F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28662048"/>
        <c:axId val="1128658688"/>
      </c:barChart>
      <c:catAx>
        <c:axId val="112866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1128658688"/>
        <c:crosses val="autoZero"/>
        <c:auto val="1"/>
        <c:lblAlgn val="ctr"/>
        <c:lblOffset val="100"/>
        <c:noMultiLvlLbl val="0"/>
      </c:catAx>
      <c:valAx>
        <c:axId val="11286586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28662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7528138132323636"/>
          <c:y val="0.27677608962054417"/>
          <c:w val="0.10898484000975288"/>
          <c:h val="0.29392050439379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+mn-ea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0.14671</cdr:x>
      <cdr:y>0.81714</cdr:y>
    </cdr:from>
    <cdr:to>
      <cdr:x>0.22515</cdr:x>
      <cdr:y>1</cdr:y>
    </cdr:to>
    <cdr:sp macro="" textlink="">
      <cdr:nvSpPr>
        <cdr:cNvPr id="2" name="Okvir za tekst 1">
          <a:extLst xmlns:a="http://schemas.openxmlformats.org/drawingml/2006/main">
            <a:ext uri="{FF2B5EF4-FFF2-40B4-BE49-F238E27FC236}">
              <a16:creationId xmlns:a16="http://schemas.microsoft.com/office/drawing/2014/main" id="{54907D74-CAB5-2136-4244-D154652C8899}"/>
            </a:ext>
          </a:extLst>
        </cdr:cNvPr>
        <cdr:cNvSpPr txBox="1"/>
      </cdr:nvSpPr>
      <cdr:spPr>
        <a:xfrm xmlns:a="http://schemas.openxmlformats.org/drawingml/2006/main">
          <a:off x="1710156" y="47015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sr-Latn-R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65912-9CB7-460B-B8F7-E63B3A6A1E5A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2F33D-4B17-4493-AC7E-50AE0062F8C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7684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2B000-D196-4FCA-BAD1-8529E9E636E5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605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2B000-D196-4FCA-BAD1-8529E9E636E5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846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2B000-D196-4FCA-BAD1-8529E9E636E5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118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2B000-D196-4FCA-BAD1-8529E9E636E5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57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2B000-D196-4FCA-BAD1-8529E9E636E5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605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2B000-D196-4FCA-BAD1-8529E9E636E5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671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2B000-D196-4FCA-BAD1-8529E9E636E5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305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2B000-D196-4FCA-BAD1-8529E9E636E5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484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2B000-D196-4FCA-BAD1-8529E9E636E5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542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2F33D-4B17-4493-AC7E-50AE0062F8C4}" type="slidenum">
              <a:rPr lang="sr-Latn-RS" smtClean="0"/>
              <a:t>11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28238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Ostalo: „Ima nalog“*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2B000-D196-4FCA-BAD1-8529E9E636E5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27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C37D6-C735-EE3B-6D12-2C50FC608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9DFAD6-EDD2-81C8-1C59-F49520025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4F296-55DC-BF66-DAD2-E1E8EAA1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C63F-09E8-4A3A-893C-D5082523D8B8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ED779-18B7-7EE6-277A-FE896B71C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2046C-C50C-B278-7859-374501FB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BA4-EC8D-4D75-ADBC-D2CA8168E49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691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9BDA7-B640-E872-8B04-D92B8E1C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7A0C36-8847-3EE6-87AF-CBBD09B19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9254E-A291-BF99-D301-AA553FC6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C63F-09E8-4A3A-893C-D5082523D8B8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1CEE3-049F-A645-9F1E-B8EB0EFD4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63CF8-D99D-3A44-718D-E1A6658F2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BA4-EC8D-4D75-ADBC-D2CA8168E49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8882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2DCD23-28AD-9545-806A-640388163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66828-4390-816F-114C-C67ACADE3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D9D1D-FA65-F1CE-C8A0-53B78DD05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C63F-09E8-4A3A-893C-D5082523D8B8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A46D9-5597-184C-3AA3-230E759E2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0AA61-A35B-9352-CB86-AD12F60B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BA4-EC8D-4D75-ADBC-D2CA8168E49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3787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35D4-74AA-4559-B555-047248CEFB87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E2E-E43B-4497-9D2D-C3560FD6272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83705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35D4-74AA-4559-B555-047248CEFB87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4E90E2E-E43B-4497-9D2D-C3560FD6272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14730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35D4-74AA-4559-B555-047248CEFB87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E2E-E43B-4497-9D2D-C3560FD6272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31905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35D4-74AA-4559-B555-047248CEFB87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E2E-E43B-4497-9D2D-C3560FD6272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33400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35D4-74AA-4559-B555-047248CEFB87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E2E-E43B-4497-9D2D-C3560FD6272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46578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35D4-74AA-4559-B555-047248CEFB87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E2E-E43B-4497-9D2D-C3560FD6272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24267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35D4-74AA-4559-B555-047248CEFB87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E2E-E43B-4497-9D2D-C3560FD6272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17529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35D4-74AA-4559-B555-047248CEFB87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E2E-E43B-4497-9D2D-C3560FD6272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5500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BF9C1-F263-162D-15F9-288CA4D80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AB22E-D611-59B3-1867-8FEF4DD6A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8E19E-EDA7-721B-D15A-51481B818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C63F-09E8-4A3A-893C-D5082523D8B8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257F8-C2B6-0EAF-4E21-D406938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48511-2872-05EE-F8DA-84FA2EECD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BA4-EC8D-4D75-ADBC-D2CA8168E49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7297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35D4-74AA-4559-B555-047248CEFB87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E2E-E43B-4497-9D2D-C3560FD6272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31252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35D4-74AA-4559-B555-047248CEFB87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E2E-E43B-4497-9D2D-C3560FD6272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71959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35D4-74AA-4559-B555-047248CEFB87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E2E-E43B-4497-9D2D-C3560FD6272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63094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35D4-74AA-4559-B555-047248CEFB87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E2E-E43B-4497-9D2D-C3560FD6272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62959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35D4-74AA-4559-B555-047248CEFB87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E2E-E43B-4497-9D2D-C3560FD6272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74116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35D4-74AA-4559-B555-047248CEFB87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E2E-E43B-4497-9D2D-C3560FD6272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91074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35D4-74AA-4559-B555-047248CEFB87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E2E-E43B-4497-9D2D-C3560FD6272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40378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35D4-74AA-4559-B555-047248CEFB87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E2E-E43B-4497-9D2D-C3560FD6272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3313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35D4-74AA-4559-B555-047248CEFB87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E2E-E43B-4497-9D2D-C3560FD6272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24690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3DD35D4-74AA-4559-B555-047248CEFB87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4E90E2E-E43B-4497-9D2D-C3560FD6272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8059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29DFF-FD54-8EE7-431C-160171EAF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B17C6-AF1E-5369-2FF7-B60CF7C86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B38A3-89AC-CF54-9077-49118BA31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C63F-09E8-4A3A-893C-D5082523D8B8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E5029-571D-C4F7-F469-3A9359FC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D25C7-CA70-8C12-1D90-40F83C358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BA4-EC8D-4D75-ADBC-D2CA8168E49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06052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35D4-74AA-4559-B555-047248CEFB87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E2E-E43B-4497-9D2D-C3560FD6272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247525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35D4-74AA-4559-B555-047248CEFB87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E2E-E43B-4497-9D2D-C3560FD6272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241035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35D4-74AA-4559-B555-047248CEFB87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E2E-E43B-4497-9D2D-C3560FD6272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680828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35D4-74AA-4559-B555-047248CEFB87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E2E-E43B-4497-9D2D-C3560FD6272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34254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35D4-74AA-4559-B555-047248CEFB87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E2E-E43B-4497-9D2D-C3560FD6272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54674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35D4-74AA-4559-B555-047248CEFB87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E2E-E43B-4497-9D2D-C3560FD6272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757590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35D4-74AA-4559-B555-047248CEFB87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E2E-E43B-4497-9D2D-C3560FD6272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00901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35D4-74AA-4559-B555-047248CEFB87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E2E-E43B-4497-9D2D-C3560FD6272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01619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35D4-74AA-4559-B555-047248CEFB87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E2E-E43B-4497-9D2D-C3560FD6272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340322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35D4-74AA-4559-B555-047248CEFB87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E2E-E43B-4497-9D2D-C3560FD6272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8488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B3FFF-AEC7-016C-656D-BCD6718A5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64BDA-D56D-0DEE-669C-0555B84D9F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0F502-5D70-C9D8-264E-00113E6BF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DDFD7-3948-D808-C77D-3B481D2A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C63F-09E8-4A3A-893C-D5082523D8B8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79299-07CF-0F8E-2DC9-D72C66063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986F0-8434-B794-7095-6504CCD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BA4-EC8D-4D75-ADBC-D2CA8168E49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146665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35D4-74AA-4559-B555-047248CEFB87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E2E-E43B-4497-9D2D-C3560FD6272D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52726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35D4-74AA-4559-B555-047248CEFB87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E2E-E43B-4497-9D2D-C3560FD6272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017531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35D4-74AA-4559-B555-047248CEFB87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E2E-E43B-4497-9D2D-C3560FD6272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711215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35D4-74AA-4559-B555-047248CEFB87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E2E-E43B-4497-9D2D-C3560FD6272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008593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35D4-74AA-4559-B555-047248CEFB87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E2E-E43B-4497-9D2D-C3560FD6272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178721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35D4-74AA-4559-B555-047248CEFB87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E2E-E43B-4497-9D2D-C3560FD6272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8772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04758-64CC-79F3-FBC4-034EE73E1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ED138-D847-9326-6762-7320EFA2F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33C643-7624-FACA-969F-67F3EF393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96B482-1636-E9EB-969F-6914185727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506145-794C-B02E-35D5-FACE60FE7A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BDCC4E-1836-389E-814A-646D04FE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C63F-09E8-4A3A-893C-D5082523D8B8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EED62E-4BA1-ACAD-3324-CF727E608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6A4C12-B0FE-5C57-0FFC-236742C43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BA4-EC8D-4D75-ADBC-D2CA8168E49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2610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7A9B9-04EE-0773-16BF-3F6BED39E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CC891A-4C45-FE3F-86C6-58F9B2BE0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C63F-09E8-4A3A-893C-D5082523D8B8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B97510-1B95-677E-F95C-16083ED3D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FBA506-F787-1844-24DE-1762D77F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BA4-EC8D-4D75-ADBC-D2CA8168E49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3613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A3FEA1-523A-9F48-703B-0BEE1ACE0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C63F-09E8-4A3A-893C-D5082523D8B8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0C71A8-2227-2ADA-5E20-D3FE6FF00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29F7A-2907-9A43-292E-A264D91A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BA4-EC8D-4D75-ADBC-D2CA8168E49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5275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B3B2E-2116-C3BB-0AB9-28AC406CF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120D3-DCA6-DE26-32F5-B35B8832C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B41C36-0B84-3FD4-0EDF-6EBF06964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D81AB-B97D-016F-8109-6B64F3DB4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C63F-09E8-4A3A-893C-D5082523D8B8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337C0-CF51-B793-5572-35FD95E68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FFF3F3-8FF9-A30A-2B6E-B7D604E0A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BA4-EC8D-4D75-ADBC-D2CA8168E49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0775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1C8D9-5480-A289-A41D-FE32B3BAF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3FD293-C1DE-7C9F-ADA3-2E38FDBFF4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B2C86-B899-411B-012B-83837EE1B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75D10-4E68-79CE-EAE5-151447A30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C63F-09E8-4A3A-893C-D5082523D8B8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94488-7282-2C9A-E9DB-2798A0B71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3C2C7-4898-1ABB-90D3-E80DF53D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BA4-EC8D-4D75-ADBC-D2CA8168E49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5805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ABCD20-B462-9043-F358-D4CA0AE1F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194C4-CFF2-6467-1F5C-3E3EB124E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A6F50-C4B3-229C-2638-FF30A79AA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6C63F-09E8-4A3A-893C-D5082523D8B8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09A3C-0F24-B227-4960-69DC46603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AB474-6194-A026-E19F-AFE825469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C5BA4-EC8D-4D75-ADBC-D2CA8168E49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5818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DD35D4-74AA-4559-B555-047248CEFB87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E90E2E-E43B-4497-9D2D-C3560FD6272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895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D35D4-74AA-4559-B555-047248CEFB87}" type="datetimeFigureOut">
              <a:rPr lang="sr-Latn-RS" smtClean="0"/>
              <a:t>14.6.2023.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90E2E-E43B-4497-9D2D-C3560FD6272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061770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5" Type="http://schemas.openxmlformats.org/officeDocument/2006/relationships/chart" Target="../charts/chart1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5" Type="http://schemas.openxmlformats.org/officeDocument/2006/relationships/chart" Target="../charts/chart1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5" Type="http://schemas.openxmlformats.org/officeDocument/2006/relationships/chart" Target="../charts/chart15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6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6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chart" Target="../charts/char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6.png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chart" Target="../charts/chart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EC0F0807-AD24-47B6-BC5C-71325B171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609CB703-C563-4F1F-BF28-83C06E978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678D18-2DC7-1FE9-9C49-172B5CF60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7315" y="1720421"/>
            <a:ext cx="6509964" cy="2274155"/>
          </a:xfrm>
        </p:spPr>
        <p:txBody>
          <a:bodyPr anchor="ctr">
            <a:normAutofit fontScale="90000"/>
          </a:bodyPr>
          <a:lstStyle/>
          <a:p>
            <a:r>
              <a:rPr lang="sr-Latn-RS" sz="5200" b="1" dirty="0">
                <a:solidFill>
                  <a:srgbClr val="FFFFFF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Istraživanje stavova građana i privrede o </a:t>
            </a:r>
            <a:r>
              <a:rPr lang="sr-Latn-RS" sz="5200" b="1">
                <a:solidFill>
                  <a:srgbClr val="FFFFFF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korišćenju Portala </a:t>
            </a:r>
            <a:r>
              <a:rPr lang="sr-Latn-RS" sz="5200" b="1" dirty="0" err="1">
                <a:solidFill>
                  <a:srgbClr val="FFFFFF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eUprava</a:t>
            </a:r>
            <a:r>
              <a:rPr lang="sr-Latn-RS" sz="5200" b="1" dirty="0">
                <a:solidFill>
                  <a:srgbClr val="FFFFFF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- </a:t>
            </a:r>
            <a:r>
              <a:rPr lang="sr-Latn-RS" sz="5200" b="1" dirty="0" err="1">
                <a:solidFill>
                  <a:srgbClr val="FFFFFF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eŠalteri</a:t>
            </a:r>
            <a:endParaRPr lang="sr-Latn-RS" sz="5200" b="1" dirty="0">
              <a:solidFill>
                <a:srgbClr val="FFFFFF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1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4002" y="285749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3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2864" y="362847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Making E-Government Work - The Hague Academy">
            <a:extLst>
              <a:ext uri="{FF2B5EF4-FFF2-40B4-BE49-F238E27FC236}">
                <a16:creationId xmlns:a16="http://schemas.microsoft.com/office/drawing/2014/main" id="{23944192-47E4-7E14-57DD-4DC2EA63A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19561"/>
            <a:ext cx="5834743" cy="364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9869" y="62108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C207CC-4820-8836-C05D-BBFC431AD16F}"/>
              </a:ext>
            </a:extLst>
          </p:cNvPr>
          <p:cNvSpPr txBox="1"/>
          <p:nvPr/>
        </p:nvSpPr>
        <p:spPr>
          <a:xfrm>
            <a:off x="6158259" y="4318178"/>
            <a:ext cx="5388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Maj 2023. godine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BBBCFB-D8BE-A279-293B-937B1B9950E8}"/>
              </a:ext>
            </a:extLst>
          </p:cNvPr>
          <p:cNvSpPr/>
          <p:nvPr/>
        </p:nvSpPr>
        <p:spPr>
          <a:xfrm>
            <a:off x="818852" y="5069246"/>
            <a:ext cx="123576" cy="1788754"/>
          </a:xfrm>
          <a:prstGeom prst="rect">
            <a:avLst/>
          </a:prstGeom>
          <a:solidFill>
            <a:srgbClr val="EB7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D3CBC9-9199-8E3B-D01B-EF3F19121514}"/>
              </a:ext>
            </a:extLst>
          </p:cNvPr>
          <p:cNvSpPr/>
          <p:nvPr/>
        </p:nvSpPr>
        <p:spPr>
          <a:xfrm>
            <a:off x="1269869" y="6210855"/>
            <a:ext cx="232360" cy="127714"/>
          </a:xfrm>
          <a:prstGeom prst="rect">
            <a:avLst/>
          </a:prstGeom>
          <a:solidFill>
            <a:srgbClr val="EB7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29F165-7D7B-EDFB-832E-F6437AF5B103}"/>
              </a:ext>
            </a:extLst>
          </p:cNvPr>
          <p:cNvSpPr/>
          <p:nvPr/>
        </p:nvSpPr>
        <p:spPr>
          <a:xfrm>
            <a:off x="0" y="5900650"/>
            <a:ext cx="12192000" cy="948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91901C-DE4C-73D6-A976-DBFD95B3B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6" b="91919" l="2716" r="97923">
                        <a14:foregroundMark x1="9904" y1="43434" x2="26518" y2="43939"/>
                        <a14:foregroundMark x1="8946" y1="45455" x2="3035" y2="45455"/>
                        <a14:foregroundMark x1="19489" y1="62121" x2="26997" y2="62121"/>
                        <a14:foregroundMark x1="55112" y1="61111" x2="58626" y2="80808"/>
                        <a14:foregroundMark x1="63738" y1="70707" x2="69010" y2="70707"/>
                        <a14:foregroundMark x1="71885" y1="60606" x2="72364" y2="82828"/>
                        <a14:foregroundMark x1="79233" y1="51515" x2="79233" y2="51515"/>
                        <a14:foregroundMark x1="79073" y1="60606" x2="79872" y2="80808"/>
                        <a14:foregroundMark x1="89137" y1="60606" x2="89457" y2="92424"/>
                        <a14:foregroundMark x1="10224" y1="71717" x2="10224" y2="71717"/>
                        <a14:foregroundMark x1="92332" y1="70202" x2="97923" y2="70202"/>
                        <a14:foregroundMark x1="48642" y1="12626" x2="47284" y2="12121"/>
                        <a14:foregroundMark x1="50000" y1="13131" x2="48642" y2="12626"/>
                        <a14:foregroundMark x1="53297" y1="25253" x2="53834" y2="28788"/>
                        <a14:foregroundMark x1="53144" y1="24242" x2="53297" y2="25253"/>
                        <a14:foregroundMark x1="52914" y1="22727" x2="53144" y2="24242"/>
                        <a14:foregroundMark x1="52684" y1="21212" x2="52914" y2="22727"/>
                        <a14:foregroundMark x1="51917" y1="16162" x2="52684" y2="21212"/>
                        <a14:foregroundMark x1="61790" y1="30808" x2="61981" y2="31313"/>
                        <a14:foregroundMark x1="61598" y1="30303" x2="61790" y2="30808"/>
                        <a14:foregroundMark x1="60640" y1="27778" x2="61598" y2="30303"/>
                        <a14:foregroundMark x1="60448" y1="27273" x2="60640" y2="27778"/>
                        <a14:foregroundMark x1="60256" y1="26768" x2="60448" y2="27273"/>
                        <a14:foregroundMark x1="60064" y1="26263" x2="60256" y2="26768"/>
                        <a14:foregroundMark x1="59872" y1="25758" x2="60064" y2="26263"/>
                        <a14:foregroundMark x1="59680" y1="25253" x2="59872" y2="25758"/>
                        <a14:foregroundMark x1="59488" y1="24747" x2="59680" y2="25253"/>
                        <a14:foregroundMark x1="58147" y1="21212" x2="59488" y2="24747"/>
                        <a14:foregroundMark x1="66933" y1="11111" x2="66933" y2="28283"/>
                        <a14:foregroundMark x1="69169" y1="22727" x2="72684" y2="23232"/>
                        <a14:foregroundMark x1="74601" y1="16667" x2="74760" y2="28283"/>
                        <a14:foregroundMark x1="48722" y1="65152" x2="50958" y2="67677"/>
                        <a14:backgroundMark x1="50160" y1="58081" x2="50160" y2="58081"/>
                        <a14:backgroundMark x1="49840" y1="58081" x2="50327" y2="58921"/>
                        <a14:backgroundMark x1="48722" y1="16162" x2="48722" y2="16162"/>
                        <a14:backgroundMark x1="48562" y1="14646" x2="48562" y2="14646"/>
                        <a14:backgroundMark x1="48562" y1="12626" x2="48562" y2="12626"/>
                        <a14:backgroundMark x1="48882" y1="13636" x2="48882" y2="13636"/>
                        <a14:backgroundMark x1="49042" y1="13131" x2="49042" y2="13131"/>
                        <a14:backgroundMark x1="48722" y1="12626" x2="48722" y2="12626"/>
                        <a14:backgroundMark x1="48403" y1="12626" x2="48403" y2="12626"/>
                        <a14:backgroundMark x1="48403" y1="12626" x2="48403" y2="12626"/>
                        <a14:backgroundMark x1="48243" y1="12626" x2="48243" y2="12626"/>
                        <a14:backgroundMark x1="48243" y1="12626" x2="48243" y2="12626"/>
                        <a14:backgroundMark x1="48083" y1="13131" x2="48083" y2="13131"/>
                        <a14:backgroundMark x1="48083" y1="13131" x2="48083" y2="13131"/>
                        <a14:backgroundMark x1="53195" y1="24242" x2="53195" y2="24242"/>
                        <a14:backgroundMark x1="53195" y1="22727" x2="53195" y2="22727"/>
                        <a14:backgroundMark x1="53035" y1="21212" x2="53035" y2="21212"/>
                        <a14:backgroundMark x1="53994" y1="28788" x2="53994" y2="28788"/>
                        <a14:backgroundMark x1="60383" y1="19697" x2="60383" y2="19697"/>
                        <a14:backgroundMark x1="59744" y1="27273" x2="59744" y2="27273"/>
                        <a14:backgroundMark x1="60224" y1="26768" x2="60224" y2="26768"/>
                        <a14:backgroundMark x1="60543" y1="26263" x2="60543" y2="26263"/>
                        <a14:backgroundMark x1="59744" y1="26263" x2="59744" y2="26263"/>
                        <a14:backgroundMark x1="59105" y1="26263" x2="59105" y2="26263"/>
                        <a14:backgroundMark x1="59904" y1="26263" x2="59904" y2="26263"/>
                        <a14:backgroundMark x1="59904" y1="25758" x2="59904" y2="25758"/>
                        <a14:backgroundMark x1="59585" y1="24747" x2="59585" y2="24747"/>
                        <a14:backgroundMark x1="60383" y1="27778" x2="60383" y2="27778"/>
                        <a14:backgroundMark x1="62141" y1="30303" x2="62141" y2="30303"/>
                        <a14:backgroundMark x1="62141" y1="30808" x2="62141" y2="30808"/>
                        <a14:backgroundMark x1="62141" y1="30808" x2="62141" y2="30808"/>
                        <a14:backgroundMark x1="62141" y1="30808" x2="62141" y2="30808"/>
                        <a14:backgroundMark x1="62141" y1="30808" x2="62141" y2="30808"/>
                        <a14:backgroundMark x1="62141" y1="31818" x2="62141" y2="31818"/>
                        <a14:backgroundMark x1="61981" y1="31818" x2="61981" y2="31818"/>
                        <a14:backgroundMark x1="61981" y1="31818" x2="61981" y2="31818"/>
                        <a14:backgroundMark x1="61981" y1="31818" x2="61981" y2="31818"/>
                        <a14:backgroundMark x1="61981" y1="31818" x2="61981" y2="31818"/>
                        <a14:backgroundMark x1="61981" y1="31818" x2="61981" y2="31818"/>
                        <a14:backgroundMark x1="61821" y1="30808" x2="61821" y2="30808"/>
                        <a14:backgroundMark x1="61502" y1="31313" x2="61502" y2="31313"/>
                        <a14:backgroundMark x1="59265" y1="25253" x2="59265" y2="25253"/>
                        <a14:backgroundMark x1="59585" y1="25253" x2="59585" y2="25253"/>
                        <a14:backgroundMark x1="60543" y1="27273" x2="60543" y2="27273"/>
                        <a14:backgroundMark x1="60543" y1="27273" x2="60543" y2="27273"/>
                        <a14:backgroundMark x1="60224" y1="26768" x2="60224" y2="26768"/>
                        <a14:backgroundMark x1="71086" y1="20202" x2="71086" y2="20202"/>
                        <a14:backgroundMark x1="89936" y1="92929" x2="89936" y2="92929"/>
                        <a14:backgroundMark x1="89617" y1="92929" x2="89617" y2="92929"/>
                        <a14:backgroundMark x1="59265" y1="24747" x2="59265" y2="24747"/>
                        <a14:backgroundMark x1="47764" y1="13131" x2="47764" y2="13131"/>
                        <a14:backgroundMark x1="49521" y1="13636" x2="49521" y2="13636"/>
                        <a14:backgroundMark x1="49042" y1="12626" x2="49042" y2="12626"/>
                        <a14:backgroundMark x1="48243" y1="12121" x2="48243" y2="12121"/>
                        <a14:backgroundMark x1="53355" y1="25253" x2="53355" y2="25253"/>
                        <a14:backgroundMark x1="53195" y1="22727" x2="53195" y2="22727"/>
                        <a14:backgroundMark x1="60863" y1="27778" x2="60863" y2="27778"/>
                        <a14:backgroundMark x1="60224" y1="25758" x2="60224" y2="25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7583" y="6009966"/>
            <a:ext cx="2549436" cy="80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DDF35C-E536-28AF-CD28-29683682A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8717" y="5983288"/>
            <a:ext cx="2956316" cy="902133"/>
          </a:xfrm>
          <a:prstGeom prst="rect">
            <a:avLst/>
          </a:prstGeom>
        </p:spPr>
      </p:pic>
      <p:pic>
        <p:nvPicPr>
          <p:cNvPr id="6" name="Slika 5" descr="Slika na kojoj se nalazi tekst, Font, logotip, dizajn&#10;&#10;Opis je automatski generisan">
            <a:extLst>
              <a:ext uri="{FF2B5EF4-FFF2-40B4-BE49-F238E27FC236}">
                <a16:creationId xmlns:a16="http://schemas.microsoft.com/office/drawing/2014/main" id="{F7D63497-182E-943B-2D66-8B056DE34F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730" y="5922352"/>
            <a:ext cx="2810540" cy="86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25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79187-A3CE-7D36-DC76-CC1A716CF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46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sr-Latn-RS" sz="2800" b="1" dirty="0">
                <a:latin typeface="Candara" panose="020E0502030303020204" pitchFamily="34" charset="0"/>
                <a:cs typeface="Arial" panose="020B0604020202020204" pitchFamily="34" charset="0"/>
              </a:rPr>
              <a:t>Da li građani smatraju da je elektronski način rešavanja administrativnih postupaka jednostavniji u odnosu na odlazak na šalter?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ACCE1-6342-0B5A-136A-47CCA13E0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D08BB7-D4A6-D7F0-4C68-2AA12752B9E6}"/>
              </a:ext>
            </a:extLst>
          </p:cNvPr>
          <p:cNvSpPr/>
          <p:nvPr/>
        </p:nvSpPr>
        <p:spPr>
          <a:xfrm>
            <a:off x="0" y="1523643"/>
            <a:ext cx="12192000" cy="53437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221D01-6CE6-55EF-6704-F336F7E46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1678" y="6110274"/>
            <a:ext cx="2450322" cy="74772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C242B59-57F5-73F8-1F20-FF1CF640B9FC}"/>
              </a:ext>
            </a:extLst>
          </p:cNvPr>
          <p:cNvSpPr txBox="1"/>
          <p:nvPr/>
        </p:nvSpPr>
        <p:spPr>
          <a:xfrm>
            <a:off x="7533172" y="4321692"/>
            <a:ext cx="30283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Baza: </a:t>
            </a:r>
            <a:r>
              <a:rPr lang="sr-Latn-R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građani koji ne poseduju nalog na Portalu </a:t>
            </a:r>
            <a:r>
              <a:rPr lang="sr-Latn-R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eUprava</a:t>
            </a: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, n = 31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C4108C4-76AE-FB82-85F0-5CDFD8793009}"/>
              </a:ext>
            </a:extLst>
          </p:cNvPr>
          <p:cNvSpPr/>
          <p:nvPr/>
        </p:nvSpPr>
        <p:spPr>
          <a:xfrm>
            <a:off x="701147" y="4945945"/>
            <a:ext cx="11013333" cy="116432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C7518E-1527-0197-6FF9-C0EAEC8209EC}"/>
              </a:ext>
            </a:extLst>
          </p:cNvPr>
          <p:cNvSpPr txBox="1"/>
          <p:nvPr/>
        </p:nvSpPr>
        <p:spPr>
          <a:xfrm>
            <a:off x="941799" y="5027332"/>
            <a:ext cx="10256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rPr>
              <a:t>Među ispitanicima, koji ne poseduju nalog na </a:t>
            </a:r>
            <a:r>
              <a:rPr lang="sr-Latn-RS" sz="2000" dirty="0">
                <a:solidFill>
                  <a:prstClr val="white"/>
                </a:solidFill>
                <a:latin typeface="Candara" panose="020E0502030303020204" pitchFamily="34" charset="0"/>
              </a:rPr>
              <a:t>Portalu </a:t>
            </a:r>
            <a:r>
              <a:rPr kumimoji="0" lang="sr-Latn-R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rPr>
              <a:t>eUprava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rPr>
              <a:t>, 84% smatra da je elektronski način rešavanja administrativnih postupaka efikasniji u odnosu na tradicionalan način - odlazak na šalter.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D7E9E9A-9D36-2041-D859-51B870C0931C}"/>
              </a:ext>
            </a:extLst>
          </p:cNvPr>
          <p:cNvGraphicFramePr>
            <a:graphicFrameLocks/>
          </p:cNvGraphicFramePr>
          <p:nvPr/>
        </p:nvGraphicFramePr>
        <p:xfrm>
          <a:off x="3093157" y="1750839"/>
          <a:ext cx="5954183" cy="2911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9958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79187-A3CE-7D36-DC76-CC1A716CF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46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sr-Latn-RS" sz="3200" b="1" dirty="0">
                <a:latin typeface="Candara" panose="020E0502030303020204" pitchFamily="34" charset="0"/>
                <a:cs typeface="Arial" panose="020B0604020202020204" pitchFamily="34" charset="0"/>
              </a:rPr>
              <a:t>Da li bi veći broj šaltera za registraciju naloga doprineo većoj popularizaciji elektronskog načina završavanja postupaka?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ACCE1-6342-0B5A-136A-47CCA13E0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D08BB7-D4A6-D7F0-4C68-2AA12752B9E6}"/>
              </a:ext>
            </a:extLst>
          </p:cNvPr>
          <p:cNvSpPr/>
          <p:nvPr/>
        </p:nvSpPr>
        <p:spPr>
          <a:xfrm>
            <a:off x="0" y="1523643"/>
            <a:ext cx="12192000" cy="53437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4F28B4-5CE3-5627-61B0-78F427EEB1DD}"/>
              </a:ext>
            </a:extLst>
          </p:cNvPr>
          <p:cNvSpPr txBox="1"/>
          <p:nvPr/>
        </p:nvSpPr>
        <p:spPr>
          <a:xfrm>
            <a:off x="2267725" y="1774044"/>
            <a:ext cx="103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Privreda</a:t>
            </a:r>
            <a:endParaRPr kumimoji="0" lang="sr-Latn-RS" sz="12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13903E-C14F-6589-37BB-1EB53E63EF5E}"/>
              </a:ext>
            </a:extLst>
          </p:cNvPr>
          <p:cNvSpPr txBox="1"/>
          <p:nvPr/>
        </p:nvSpPr>
        <p:spPr>
          <a:xfrm>
            <a:off x="1272868" y="4655622"/>
            <a:ext cx="302833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Baza: privreda; n = 18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221D01-6CE6-55EF-6704-F336F7E46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6170" y="6094844"/>
            <a:ext cx="2450322" cy="747726"/>
          </a:xfrm>
          <a:prstGeom prst="rect">
            <a:avLst/>
          </a:prstGeom>
        </p:spPr>
      </p:pic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55816C7-E8F6-F9C6-BBC3-5D41ECDA55A3}"/>
              </a:ext>
            </a:extLst>
          </p:cNvPr>
          <p:cNvGraphicFramePr>
            <a:graphicFrameLocks/>
          </p:cNvGraphicFramePr>
          <p:nvPr/>
        </p:nvGraphicFramePr>
        <p:xfrm>
          <a:off x="5948817" y="1992541"/>
          <a:ext cx="6475712" cy="249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35FCC1C3-F1B1-8124-A115-0E1CA3EF100B}"/>
              </a:ext>
            </a:extLst>
          </p:cNvPr>
          <p:cNvSpPr txBox="1"/>
          <p:nvPr/>
        </p:nvSpPr>
        <p:spPr>
          <a:xfrm>
            <a:off x="7999019" y="1750626"/>
            <a:ext cx="103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Građani</a:t>
            </a:r>
            <a:endParaRPr kumimoji="0" lang="sr-Latn-RS" sz="12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4C10CD7A-6B46-04DA-73E5-E8657A4E8650}"/>
              </a:ext>
            </a:extLst>
          </p:cNvPr>
          <p:cNvGraphicFramePr>
            <a:graphicFrameLocks/>
          </p:cNvGraphicFramePr>
          <p:nvPr/>
        </p:nvGraphicFramePr>
        <p:xfrm>
          <a:off x="1272868" y="2191161"/>
          <a:ext cx="4534546" cy="2335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6C242B59-57F5-73F8-1F20-FF1CF640B9FC}"/>
              </a:ext>
            </a:extLst>
          </p:cNvPr>
          <p:cNvSpPr txBox="1"/>
          <p:nvPr/>
        </p:nvSpPr>
        <p:spPr>
          <a:xfrm>
            <a:off x="7410349" y="4655622"/>
            <a:ext cx="302833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Baza: </a:t>
            </a:r>
            <a:r>
              <a:rPr lang="sr-Latn-R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građani</a:t>
            </a: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, n = 172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C4108C4-76AE-FB82-85F0-5CDFD8793009}"/>
              </a:ext>
            </a:extLst>
          </p:cNvPr>
          <p:cNvSpPr/>
          <p:nvPr/>
        </p:nvSpPr>
        <p:spPr>
          <a:xfrm>
            <a:off x="987934" y="5070352"/>
            <a:ext cx="10240505" cy="106137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C7518E-1527-0197-6FF9-C0EAEC8209EC}"/>
              </a:ext>
            </a:extLst>
          </p:cNvPr>
          <p:cNvSpPr txBox="1"/>
          <p:nvPr/>
        </p:nvSpPr>
        <p:spPr>
          <a:xfrm>
            <a:off x="1250732" y="5144233"/>
            <a:ext cx="9639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rPr>
              <a:t>Prema rezultatima istraživanja oko dve trećine građana i privrede smatraju da bi veći broj šaltera za registraciju doprineo većoj popularizaciji elektronskog načina završavanja administrativnih postupaka.</a:t>
            </a:r>
          </a:p>
        </p:txBody>
      </p:sp>
    </p:spTree>
    <p:extLst>
      <p:ext uri="{BB962C8B-B14F-4D97-AF65-F5344CB8AC3E}">
        <p14:creationId xmlns:p14="http://schemas.microsoft.com/office/powerpoint/2010/main" val="2604591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38A53-8B48-CCFF-326F-632EB7F31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47" y="18256"/>
            <a:ext cx="11926529" cy="1029446"/>
          </a:xfrm>
        </p:spPr>
        <p:txBody>
          <a:bodyPr>
            <a:normAutofit/>
          </a:bodyPr>
          <a:lstStyle/>
          <a:p>
            <a:pPr algn="ctr"/>
            <a:r>
              <a:rPr lang="sr-Latn-RS" sz="2800" b="1" dirty="0">
                <a:latin typeface="Candara" panose="020E0502030303020204" pitchFamily="34" charset="0"/>
                <a:cs typeface="Arial" panose="020B0604020202020204" pitchFamily="34" charset="0"/>
              </a:rPr>
              <a:t>Ključni izazovi zbog kojih građani nemaju nalog na Portalu eUprava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58A85D-B9A5-642A-00B9-205D1DEC353E}"/>
              </a:ext>
            </a:extLst>
          </p:cNvPr>
          <p:cNvSpPr/>
          <p:nvPr/>
        </p:nvSpPr>
        <p:spPr>
          <a:xfrm>
            <a:off x="-4916" y="1130710"/>
            <a:ext cx="12192000" cy="57430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C7A469-1F0B-2FF5-64B9-C3F0B60D939F}"/>
              </a:ext>
            </a:extLst>
          </p:cNvPr>
          <p:cNvSpPr txBox="1"/>
          <p:nvPr/>
        </p:nvSpPr>
        <p:spPr>
          <a:xfrm>
            <a:off x="289174" y="6483146"/>
            <a:ext cx="444244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Baza: </a:t>
            </a:r>
            <a:r>
              <a:rPr lang="sr-Latn-RS" sz="1100" dirty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građani</a:t>
            </a: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 koji ne poseduju nalog na Portalu </a:t>
            </a:r>
            <a:r>
              <a:rPr kumimoji="0" lang="sr-Latn-R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eUprava</a:t>
            </a: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, n = 31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3C73E1-234E-7A79-C47C-3E6FE157A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6931" y="6117312"/>
            <a:ext cx="2450322" cy="74772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9F88939-5B68-A429-5173-A949DDC3A8E9}"/>
              </a:ext>
            </a:extLst>
          </p:cNvPr>
          <p:cNvSpPr txBox="1"/>
          <p:nvPr/>
        </p:nvSpPr>
        <p:spPr>
          <a:xfrm>
            <a:off x="289174" y="6052259"/>
            <a:ext cx="444244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Pitanje: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Šta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 je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predstavljalo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ključni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izazov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zbog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kojeg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građani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 do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sada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nisu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postali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registrovani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korisnici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Portala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eUprava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?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FA6F8DF-E057-FC2D-9929-FC99E80047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3025627"/>
              </p:ext>
            </p:extLst>
          </p:nvPr>
        </p:nvGraphicFramePr>
        <p:xfrm>
          <a:off x="289174" y="1704349"/>
          <a:ext cx="11407160" cy="4022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6395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17573-4519-ACAC-B828-6991D304D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1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Latn-RS" sz="3600" b="1" dirty="0">
                <a:latin typeface="Candara" panose="020E0502030303020204" pitchFamily="34" charset="0"/>
                <a:cs typeface="Arial" panose="020B0604020202020204" pitchFamily="34" charset="0"/>
              </a:rPr>
              <a:t>Da li bi građani želeli da se na Portal </a:t>
            </a:r>
            <a:r>
              <a:rPr lang="sr-Latn-RS" sz="3600" b="1" dirty="0" err="1">
                <a:latin typeface="Candara" panose="020E0502030303020204" pitchFamily="34" charset="0"/>
                <a:cs typeface="Arial" panose="020B0604020202020204" pitchFamily="34" charset="0"/>
              </a:rPr>
              <a:t>eUprava</a:t>
            </a:r>
            <a:r>
              <a:rPr lang="sr-Latn-RS" sz="3600" b="1" dirty="0">
                <a:latin typeface="Candara" panose="020E0502030303020204" pitchFamily="34" charset="0"/>
                <a:cs typeface="Arial" panose="020B0604020202020204" pitchFamily="34" charset="0"/>
              </a:rPr>
              <a:t> prijavljuju sa većim nivoom pouzdanosti?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90177-294E-8B37-BC59-920DF24F1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2821"/>
            <a:ext cx="10515600" cy="4351338"/>
          </a:xfrm>
        </p:spPr>
        <p:txBody>
          <a:bodyPr/>
          <a:lstStyle/>
          <a:p>
            <a:endParaRPr lang="sr-Latn-R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E87759-D540-8FE7-9100-A1B9C78C7354}"/>
              </a:ext>
            </a:extLst>
          </p:cNvPr>
          <p:cNvSpPr/>
          <p:nvPr/>
        </p:nvSpPr>
        <p:spPr>
          <a:xfrm>
            <a:off x="0" y="1295398"/>
            <a:ext cx="12192000" cy="55626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Baza: pravna lica i privredna društva, n = 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FF43A-47A2-B116-CB46-33148FABD15D}"/>
              </a:ext>
            </a:extLst>
          </p:cNvPr>
          <p:cNvSpPr txBox="1"/>
          <p:nvPr/>
        </p:nvSpPr>
        <p:spPr>
          <a:xfrm>
            <a:off x="7568539" y="4129727"/>
            <a:ext cx="31922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Baza: </a:t>
            </a:r>
            <a:r>
              <a:rPr lang="sr-Latn-RS" sz="1100" dirty="0">
                <a:solidFill>
                  <a:srgbClr val="80808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građani </a:t>
            </a: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koji pristupaju nalogu na Portalu </a:t>
            </a:r>
            <a:r>
              <a:rPr kumimoji="0" lang="sr-Latn-R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eUprava</a:t>
            </a: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 putem mejl adrese i lozinke, n = 74</a:t>
            </a:r>
            <a:endParaRPr kumimoji="0" lang="sr-Latn-R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4E3CD7-3FAD-3D22-2F5F-EDA266478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1678" y="6088722"/>
            <a:ext cx="2450322" cy="747726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CB0DA40-14EE-F820-87AF-9F5B15884649}"/>
              </a:ext>
            </a:extLst>
          </p:cNvPr>
          <p:cNvGraphicFramePr>
            <a:graphicFrameLocks/>
          </p:cNvGraphicFramePr>
          <p:nvPr/>
        </p:nvGraphicFramePr>
        <p:xfrm>
          <a:off x="2828352" y="1208538"/>
          <a:ext cx="5917204" cy="3390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9127610-5049-F7D7-0A6E-1BF388461165}"/>
              </a:ext>
            </a:extLst>
          </p:cNvPr>
          <p:cNvSpPr/>
          <p:nvPr/>
        </p:nvSpPr>
        <p:spPr>
          <a:xfrm>
            <a:off x="660507" y="4755177"/>
            <a:ext cx="11019303" cy="11389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72FE6B-F03B-E7BB-F9DB-8531CD48053E}"/>
              </a:ext>
            </a:extLst>
          </p:cNvPr>
          <p:cNvSpPr txBox="1"/>
          <p:nvPr/>
        </p:nvSpPr>
        <p:spPr>
          <a:xfrm>
            <a:off x="923304" y="4829057"/>
            <a:ext cx="10256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rPr>
              <a:t>Kada su u pitanju građani koji pristupaju Portalu </a:t>
            </a:r>
            <a:r>
              <a:rPr kumimoji="0" lang="sr-Latn-R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rPr>
              <a:t>eUprava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rPr>
              <a:t> putem korisničke mejl adrese i lozinke, 58% njih želi da se na ovaj Portal, i njemu srodne portale, prijavljuje sa većim nivoom pouzdanosti od onog koji trenutno </a:t>
            </a:r>
            <a:r>
              <a:rPr lang="sr-Latn-RS" sz="2000" dirty="0">
                <a:solidFill>
                  <a:prstClr val="white"/>
                </a:solidFill>
                <a:latin typeface="Candara" panose="020E0502030303020204" pitchFamily="34" charset="0"/>
              </a:rPr>
              <a:t>koriste.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050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38A53-8B48-CCFF-326F-632EB7F31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47" y="18256"/>
            <a:ext cx="11926529" cy="1029446"/>
          </a:xfrm>
        </p:spPr>
        <p:txBody>
          <a:bodyPr>
            <a:normAutofit/>
          </a:bodyPr>
          <a:lstStyle/>
          <a:p>
            <a:pPr algn="ctr"/>
            <a:r>
              <a:rPr lang="sr-Latn-RS" sz="2800" b="1" dirty="0">
                <a:latin typeface="Candara" panose="020E0502030303020204" pitchFamily="34" charset="0"/>
                <a:cs typeface="Arial" panose="020B0604020202020204" pitchFamily="34" charset="0"/>
              </a:rPr>
              <a:t>Ključni izazovi zbog kojeg građani nisu uspeli da pribave parametre za prijavljivanje na Portal eUprava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58A85D-B9A5-642A-00B9-205D1DEC353E}"/>
              </a:ext>
            </a:extLst>
          </p:cNvPr>
          <p:cNvSpPr/>
          <p:nvPr/>
        </p:nvSpPr>
        <p:spPr>
          <a:xfrm>
            <a:off x="34411" y="1142419"/>
            <a:ext cx="12192000" cy="57430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C7A469-1F0B-2FF5-64B9-C3F0B60D939F}"/>
              </a:ext>
            </a:extLst>
          </p:cNvPr>
          <p:cNvSpPr txBox="1"/>
          <p:nvPr/>
        </p:nvSpPr>
        <p:spPr>
          <a:xfrm>
            <a:off x="167147" y="6408857"/>
            <a:ext cx="444244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Baza: </a:t>
            </a:r>
            <a:r>
              <a:rPr lang="sr-Latn-RS" sz="1100" dirty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građani</a:t>
            </a: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 koja pristupaju nalogu na eUpravi putem mejl adrese i lozinke, n = 74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3C73E1-234E-7A79-C47C-3E6FE157A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6931" y="6117312"/>
            <a:ext cx="2450322" cy="747726"/>
          </a:xfrm>
          <a:prstGeom prst="rect">
            <a:avLst/>
          </a:prstGeom>
        </p:spPr>
      </p:pic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2443808A-48D1-AD95-FAC5-75B284B422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9187914"/>
              </p:ext>
            </p:extLst>
          </p:nvPr>
        </p:nvGraphicFramePr>
        <p:xfrm>
          <a:off x="552096" y="1287921"/>
          <a:ext cx="10444898" cy="4721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39F88939-5B68-A429-5173-A949DDC3A8E9}"/>
              </a:ext>
            </a:extLst>
          </p:cNvPr>
          <p:cNvSpPr txBox="1"/>
          <p:nvPr/>
        </p:nvSpPr>
        <p:spPr>
          <a:xfrm>
            <a:off x="167147" y="5866764"/>
            <a:ext cx="44424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Pitanje: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Šta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 je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ključni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izazov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zbog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kojeg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građani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niste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uspeli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 da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pribave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parametre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 za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logovanje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na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 Portal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eUprava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ili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kvalifikovani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elektronski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sertifikat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C471048-F767-143C-4AC9-F16C4CD42479}"/>
              </a:ext>
            </a:extLst>
          </p:cNvPr>
          <p:cNvSpPr/>
          <p:nvPr/>
        </p:nvSpPr>
        <p:spPr>
          <a:xfrm>
            <a:off x="793373" y="1373264"/>
            <a:ext cx="10203622" cy="222534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5">
            <a:extLst>
              <a:ext uri="{FF2B5EF4-FFF2-40B4-BE49-F238E27FC236}">
                <a16:creationId xmlns:a16="http://schemas.microsoft.com/office/drawing/2014/main" id="{2A52E7C4-3682-48AD-B0FC-091F2B79237E}"/>
              </a:ext>
            </a:extLst>
          </p:cNvPr>
          <p:cNvSpPr txBox="1"/>
          <p:nvPr/>
        </p:nvSpPr>
        <p:spPr>
          <a:xfrm>
            <a:off x="10996994" y="1784452"/>
            <a:ext cx="938984" cy="103667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68%</a:t>
            </a:r>
          </a:p>
        </p:txBody>
      </p:sp>
    </p:spTree>
    <p:extLst>
      <p:ext uri="{BB962C8B-B14F-4D97-AF65-F5344CB8AC3E}">
        <p14:creationId xmlns:p14="http://schemas.microsoft.com/office/powerpoint/2010/main" val="3569564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057B27-4D8B-478B-FFF1-047EEAA30EB4}"/>
              </a:ext>
            </a:extLst>
          </p:cNvPr>
          <p:cNvSpPr txBox="1"/>
          <p:nvPr/>
        </p:nvSpPr>
        <p:spPr>
          <a:xfrm>
            <a:off x="5498854" y="2605455"/>
            <a:ext cx="616482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HVALA NA PAŽNJI!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NALED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www.naled.rs</a:t>
            </a:r>
            <a:endParaRPr kumimoji="0" lang="sr-Latn-RS" sz="28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A5BEE2-F172-6BFF-AD68-A7CBC94C2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37" y="2674350"/>
            <a:ext cx="4451751" cy="1358472"/>
          </a:xfrm>
          <a:prstGeom prst="rect">
            <a:avLst/>
          </a:prstGeom>
        </p:spPr>
      </p:pic>
      <p:sp>
        <p:nvSpPr>
          <p:cNvPr id="8" name="Rectangle: Top Corners One Rounded and One Snipped 7">
            <a:extLst>
              <a:ext uri="{FF2B5EF4-FFF2-40B4-BE49-F238E27FC236}">
                <a16:creationId xmlns:a16="http://schemas.microsoft.com/office/drawing/2014/main" id="{F2456F0F-DB74-F135-FB5F-B3DBFBA76DCA}"/>
              </a:ext>
            </a:extLst>
          </p:cNvPr>
          <p:cNvSpPr/>
          <p:nvPr/>
        </p:nvSpPr>
        <p:spPr>
          <a:xfrm>
            <a:off x="0" y="5363850"/>
            <a:ext cx="12192000" cy="1494149"/>
          </a:xfrm>
          <a:prstGeom prst="snipRoundRect">
            <a:avLst/>
          </a:prstGeom>
          <a:solidFill>
            <a:srgbClr val="00B0F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Top Corners One Rounded and One Snipped 8">
            <a:extLst>
              <a:ext uri="{FF2B5EF4-FFF2-40B4-BE49-F238E27FC236}">
                <a16:creationId xmlns:a16="http://schemas.microsoft.com/office/drawing/2014/main" id="{0FD4D8D0-7CE0-DDF2-40FA-97755ED3B26E}"/>
              </a:ext>
            </a:extLst>
          </p:cNvPr>
          <p:cNvSpPr/>
          <p:nvPr/>
        </p:nvSpPr>
        <p:spPr>
          <a:xfrm rot="10800000">
            <a:off x="0" y="0"/>
            <a:ext cx="12192000" cy="1494148"/>
          </a:xfrm>
          <a:prstGeom prst="snipRoundRect">
            <a:avLst/>
          </a:prstGeom>
          <a:solidFill>
            <a:srgbClr val="00B0F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811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0" name="Rectangle 2069">
            <a:extLst>
              <a:ext uri="{FF2B5EF4-FFF2-40B4-BE49-F238E27FC236}">
                <a16:creationId xmlns:a16="http://schemas.microsoft.com/office/drawing/2014/main" id="{2FCD9B94-D70B-4446-85E5-ACD390428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2052" name="Picture 4" descr="How to Create Online Surveys People Will Actually Take [Infographic]">
            <a:extLst>
              <a:ext uri="{FF2B5EF4-FFF2-40B4-BE49-F238E27FC236}">
                <a16:creationId xmlns:a16="http://schemas.microsoft.com/office/drawing/2014/main" id="{37ED3BEA-B37C-AE24-A5F6-CB5829340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2" r="1621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0FDAE1-9F6B-2D92-11FB-75C3B5F16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639099"/>
            <a:ext cx="4116789" cy="4965833"/>
          </a:xfrm>
        </p:spPr>
        <p:txBody>
          <a:bodyPr>
            <a:normAutofit/>
          </a:bodyPr>
          <a:lstStyle/>
          <a:p>
            <a:pPr algn="r"/>
            <a:r>
              <a:rPr lang="sr-Latn-RS" dirty="0">
                <a:latin typeface="Candara" panose="020E0502030303020204" pitchFamily="34" charset="0"/>
                <a:cs typeface="Arial" panose="020B0604020202020204" pitchFamily="34" charset="0"/>
              </a:rPr>
              <a:t>Metodologija i struktura uzorka</a:t>
            </a:r>
          </a:p>
        </p:txBody>
      </p:sp>
      <p:cxnSp>
        <p:nvCxnSpPr>
          <p:cNvPr id="2072" name="Straight Connector 2071">
            <a:extLst>
              <a:ext uri="{FF2B5EF4-FFF2-40B4-BE49-F238E27FC236}">
                <a16:creationId xmlns:a16="http://schemas.microsoft.com/office/drawing/2014/main" id="{3378FF8B-3743-48E1-88E3-F4CADB3D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06171"/>
            <a:ext cx="0" cy="343168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CB325-E8A7-7290-37E0-86BFE5856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7" y="1314013"/>
            <a:ext cx="7537682" cy="4965833"/>
          </a:xfrm>
        </p:spPr>
        <p:txBody>
          <a:bodyPr>
            <a:normAutofit/>
          </a:bodyPr>
          <a:lstStyle/>
          <a:p>
            <a:pPr>
              <a:buSzPct val="120000"/>
              <a:buBlip>
                <a:blip r:embed="rId3"/>
              </a:buBlip>
            </a:pPr>
            <a:r>
              <a:rPr lang="sr-Latn-RS" sz="2800" dirty="0">
                <a:latin typeface="Candara" panose="020E0502030303020204" pitchFamily="34" charset="0"/>
                <a:cs typeface="Arial" panose="020B0604020202020204" pitchFamily="34" charset="0"/>
              </a:rPr>
              <a:t> Trajanje prikupljanja podataka: 20. april – 14. maj 2023.</a:t>
            </a:r>
          </a:p>
          <a:p>
            <a:pPr>
              <a:buSzPct val="120000"/>
              <a:buBlip>
                <a:blip r:embed="rId3"/>
              </a:buBlip>
            </a:pPr>
            <a:r>
              <a:rPr lang="sr-Latn-RS" sz="2800" dirty="0">
                <a:latin typeface="Candara" panose="020E0502030303020204" pitchFamily="34" charset="0"/>
                <a:cs typeface="Arial" panose="020B0604020202020204" pitchFamily="34" charset="0"/>
              </a:rPr>
              <a:t> Metod prikupljanja odgovora: online upitnik </a:t>
            </a:r>
          </a:p>
          <a:p>
            <a:pPr>
              <a:buSzPct val="120000"/>
              <a:buBlip>
                <a:blip r:embed="rId3"/>
              </a:buBlip>
            </a:pPr>
            <a:r>
              <a:rPr lang="sr-Latn-RS" sz="2800" dirty="0">
                <a:latin typeface="Candara" panose="020E0502030303020204" pitchFamily="34" charset="0"/>
                <a:cs typeface="Arial" panose="020B0604020202020204" pitchFamily="34" charset="0"/>
              </a:rPr>
              <a:t> Veličina uzorka: 192 ispitanika</a:t>
            </a:r>
          </a:p>
          <a:p>
            <a:pPr>
              <a:buFontTx/>
              <a:buChar char="-"/>
            </a:pPr>
            <a:r>
              <a:rPr lang="sr-Latn-RS" sz="2800" dirty="0">
                <a:latin typeface="Candara" panose="020E0502030303020204" pitchFamily="34" charset="0"/>
                <a:cs typeface="Arial" panose="020B0604020202020204" pitchFamily="34" charset="0"/>
              </a:rPr>
              <a:t>Građani: 172</a:t>
            </a:r>
          </a:p>
          <a:p>
            <a:pPr>
              <a:buFontTx/>
              <a:buChar char="-"/>
            </a:pPr>
            <a:r>
              <a:rPr lang="sr-Latn-RS" sz="2800" dirty="0">
                <a:latin typeface="Candara" panose="020E0502030303020204" pitchFamily="34" charset="0"/>
                <a:cs typeface="Arial" panose="020B0604020202020204" pitchFamily="34" charset="0"/>
              </a:rPr>
              <a:t>Privreda: 20</a:t>
            </a:r>
          </a:p>
          <a:p>
            <a:pPr marL="0" indent="0">
              <a:buNone/>
            </a:pPr>
            <a:endParaRPr lang="sr-Latn-RS" dirty="0"/>
          </a:p>
          <a:p>
            <a:endParaRPr lang="sr-Latn-R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6502D5-183A-7EB6-2069-98871FEE2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1678" y="6121295"/>
            <a:ext cx="2450322" cy="74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29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5DF833-638B-F9A2-0A1B-9528106D116B}"/>
              </a:ext>
            </a:extLst>
          </p:cNvPr>
          <p:cNvSpPr/>
          <p:nvPr/>
        </p:nvSpPr>
        <p:spPr>
          <a:xfrm>
            <a:off x="0" y="1478570"/>
            <a:ext cx="12192000" cy="53794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270675-9512-4978-8583-36659256E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593492-65C2-6BC8-2903-F97A07C51DEF}"/>
              </a:ext>
            </a:extLst>
          </p:cNvPr>
          <p:cNvSpPr/>
          <p:nvPr/>
        </p:nvSpPr>
        <p:spPr>
          <a:xfrm>
            <a:off x="-65988" y="1324376"/>
            <a:ext cx="12282480" cy="5562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Baza: pravna lica i privredna društva, n = 21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6B6E5D6-215E-2286-3A9E-58E07302C7C2}"/>
              </a:ext>
            </a:extLst>
          </p:cNvPr>
          <p:cNvGraphicFramePr>
            <a:graphicFrameLocks/>
          </p:cNvGraphicFramePr>
          <p:nvPr/>
        </p:nvGraphicFramePr>
        <p:xfrm>
          <a:off x="656291" y="1353831"/>
          <a:ext cx="4002273" cy="2599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DFF6254-6B78-1ABA-D820-22F993E9A225}"/>
              </a:ext>
            </a:extLst>
          </p:cNvPr>
          <p:cNvSpPr txBox="1"/>
          <p:nvPr/>
        </p:nvSpPr>
        <p:spPr>
          <a:xfrm>
            <a:off x="3152481" y="3940478"/>
            <a:ext cx="223192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Baza: privreda, n = 20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C6F5794-65C2-2911-DA89-CAB91612D9FC}"/>
              </a:ext>
            </a:extLst>
          </p:cNvPr>
          <p:cNvGraphicFramePr>
            <a:graphicFrameLocks/>
          </p:cNvGraphicFramePr>
          <p:nvPr/>
        </p:nvGraphicFramePr>
        <p:xfrm>
          <a:off x="7482592" y="1518964"/>
          <a:ext cx="3397880" cy="2681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B80061B5-8427-60FC-B23C-84BA202698CA}"/>
              </a:ext>
            </a:extLst>
          </p:cNvPr>
          <p:cNvSpPr txBox="1"/>
          <p:nvPr/>
        </p:nvSpPr>
        <p:spPr>
          <a:xfrm>
            <a:off x="9637420" y="4004906"/>
            <a:ext cx="270782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Baza: </a:t>
            </a:r>
            <a:r>
              <a:rPr lang="sr-Latn-R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građani</a:t>
            </a: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, n = 172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FA78C5-5CC7-941D-BEA8-99B2461F3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6170" y="6094844"/>
            <a:ext cx="2450322" cy="74772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799122A-00A8-CAF2-17CB-95EB2119077E}"/>
              </a:ext>
            </a:extLst>
          </p:cNvPr>
          <p:cNvSpPr/>
          <p:nvPr/>
        </p:nvSpPr>
        <p:spPr>
          <a:xfrm>
            <a:off x="575276" y="4619974"/>
            <a:ext cx="4083288" cy="113022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02C5B9-34BF-978D-9A9F-7489038364B1}"/>
              </a:ext>
            </a:extLst>
          </p:cNvPr>
          <p:cNvSpPr txBox="1"/>
          <p:nvPr/>
        </p:nvSpPr>
        <p:spPr>
          <a:xfrm>
            <a:off x="838073" y="4693854"/>
            <a:ext cx="3430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rPr>
              <a:t>Prema podacima velika većina privrednika, odnosno 95% koristi Portal </a:t>
            </a:r>
            <a:r>
              <a:rPr kumimoji="0" lang="sr-Latn-R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rPr>
              <a:t>eUprava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7135919-81D4-0704-7BBA-FE9583817A17}"/>
              </a:ext>
            </a:extLst>
          </p:cNvPr>
          <p:cNvSpPr/>
          <p:nvPr/>
        </p:nvSpPr>
        <p:spPr>
          <a:xfrm>
            <a:off x="7134861" y="4625739"/>
            <a:ext cx="4083288" cy="113022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0E78C5-1B8A-25A1-B1C9-CF84FC8E220A}"/>
              </a:ext>
            </a:extLst>
          </p:cNvPr>
          <p:cNvSpPr txBox="1"/>
          <p:nvPr/>
        </p:nvSpPr>
        <p:spPr>
          <a:xfrm>
            <a:off x="7461320" y="4807926"/>
            <a:ext cx="3430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rPr>
              <a:t>Većina građana, odnosno 82% takođe koristi Portal </a:t>
            </a:r>
            <a:r>
              <a:rPr kumimoji="0" lang="sr-Latn-R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rPr>
              <a:t>eUprava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DD392D-CA6E-BB69-DED7-511A4AA95EE5}"/>
              </a:ext>
            </a:extLst>
          </p:cNvPr>
          <p:cNvSpPr/>
          <p:nvPr/>
        </p:nvSpPr>
        <p:spPr>
          <a:xfrm>
            <a:off x="-65988" y="-4711"/>
            <a:ext cx="12282480" cy="133379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4EF78-F762-8A2C-0D94-2F1B8A91C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385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it-IT" b="1" cap="none" dirty="0">
                <a:latin typeface="Candara" panose="020E0502030303020204" pitchFamily="34" charset="0"/>
                <a:cs typeface="Arial" panose="020B0604020202020204" pitchFamily="34" charset="0"/>
              </a:rPr>
              <a:t>Da li </a:t>
            </a:r>
            <a:r>
              <a:rPr lang="sr-Latn-RS" b="1" cap="none" dirty="0">
                <a:latin typeface="Candara" panose="020E0502030303020204" pitchFamily="34" charset="0"/>
                <a:cs typeface="Arial" panose="020B0604020202020204" pitchFamily="34" charset="0"/>
              </a:rPr>
              <a:t>su građani i privreda korisnici P</a:t>
            </a:r>
            <a:r>
              <a:rPr lang="it-IT" b="1" cap="none" dirty="0" err="1">
                <a:latin typeface="Candara" panose="020E0502030303020204" pitchFamily="34" charset="0"/>
                <a:cs typeface="Arial" panose="020B0604020202020204" pitchFamily="34" charset="0"/>
              </a:rPr>
              <a:t>ortala</a:t>
            </a:r>
            <a:r>
              <a:rPr lang="it-IT" b="1" cap="none" dirty="0">
                <a:latin typeface="Candara" panose="020E0502030303020204" pitchFamily="34" charset="0"/>
                <a:cs typeface="Arial" panose="020B0604020202020204" pitchFamily="34" charset="0"/>
              </a:rPr>
              <a:t> e</a:t>
            </a:r>
            <a:r>
              <a:rPr lang="sr-Latn-RS" b="1" cap="none" dirty="0">
                <a:latin typeface="Candara" panose="020E0502030303020204" pitchFamily="34" charset="0"/>
                <a:cs typeface="Arial" panose="020B0604020202020204" pitchFamily="34" charset="0"/>
              </a:rPr>
              <a:t>U</a:t>
            </a:r>
            <a:r>
              <a:rPr lang="it-IT" b="1" cap="none" dirty="0">
                <a:latin typeface="Candara" panose="020E0502030303020204" pitchFamily="34" charset="0"/>
                <a:cs typeface="Arial" panose="020B0604020202020204" pitchFamily="34" charset="0"/>
              </a:rPr>
              <a:t>prava?</a:t>
            </a:r>
            <a:endParaRPr lang="sr-Latn-RS" b="1" cap="none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319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17573-4519-ACAC-B828-6991D304D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164"/>
            <a:ext cx="10515600" cy="1325563"/>
          </a:xfrm>
        </p:spPr>
        <p:txBody>
          <a:bodyPr/>
          <a:lstStyle/>
          <a:p>
            <a:pPr algn="ctr"/>
            <a:r>
              <a:rPr lang="sr-Latn-RS" sz="3600" b="1" dirty="0">
                <a:latin typeface="Candara" panose="020E0502030303020204" pitchFamily="34" charset="0"/>
                <a:cs typeface="Arial" panose="020B0604020202020204" pitchFamily="34" charset="0"/>
              </a:rPr>
              <a:t>Na koji način se građani i privreda prijavljuju na Portal </a:t>
            </a:r>
            <a:r>
              <a:rPr lang="sr-Latn-RS" sz="3600" b="1" dirty="0" err="1">
                <a:latin typeface="Candara" panose="020E0502030303020204" pitchFamily="34" charset="0"/>
                <a:cs typeface="Arial" panose="020B0604020202020204" pitchFamily="34" charset="0"/>
              </a:rPr>
              <a:t>eUprava</a:t>
            </a:r>
            <a:r>
              <a:rPr lang="sr-Latn-RS" sz="3600" b="1" dirty="0">
                <a:latin typeface="Candara" panose="020E0502030303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90177-294E-8B37-BC59-920DF24F1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E87759-D540-8FE7-9100-A1B9C78C7354}"/>
              </a:ext>
            </a:extLst>
          </p:cNvPr>
          <p:cNvSpPr/>
          <p:nvPr/>
        </p:nvSpPr>
        <p:spPr>
          <a:xfrm>
            <a:off x="0" y="1295398"/>
            <a:ext cx="12192000" cy="55626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Baza: pravna lica i privredna društva, n = 21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6B2D7D1-D89E-1BEE-B4E3-4872737104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323363"/>
              </p:ext>
            </p:extLst>
          </p:nvPr>
        </p:nvGraphicFramePr>
        <p:xfrm>
          <a:off x="504889" y="1470800"/>
          <a:ext cx="6374376" cy="3876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0773B30-B8FD-E834-B0A9-4899A3D45784}"/>
              </a:ext>
            </a:extLst>
          </p:cNvPr>
          <p:cNvSpPr txBox="1"/>
          <p:nvPr/>
        </p:nvSpPr>
        <p:spPr>
          <a:xfrm>
            <a:off x="282982" y="4679953"/>
            <a:ext cx="178947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Baza: privreda koja ima nalog na Portalu </a:t>
            </a:r>
            <a:r>
              <a:rPr kumimoji="0" lang="sr-Latn-R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eUprava</a:t>
            </a: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, n = 19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DFF5F45-116D-6FB7-2B2E-3667592681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68080"/>
              </p:ext>
            </p:extLst>
          </p:nvPr>
        </p:nvGraphicFramePr>
        <p:xfrm>
          <a:off x="6006238" y="1605642"/>
          <a:ext cx="6320367" cy="364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01FF43A-47A2-B116-CB46-33148FABD15D}"/>
              </a:ext>
            </a:extLst>
          </p:cNvPr>
          <p:cNvSpPr txBox="1"/>
          <p:nvPr/>
        </p:nvSpPr>
        <p:spPr>
          <a:xfrm>
            <a:off x="9835322" y="4764591"/>
            <a:ext cx="22630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Baza: </a:t>
            </a:r>
            <a:r>
              <a:rPr lang="sr-Latn-RS" sz="1100" dirty="0">
                <a:solidFill>
                  <a:srgbClr val="80808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građani </a:t>
            </a: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koji poseduju nalog na portalu eUprava, n = 142</a:t>
            </a: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4E3CD7-3FAD-3D22-2F5F-EDA2664784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0148" y="6085560"/>
            <a:ext cx="2450322" cy="747726"/>
          </a:xfrm>
          <a:prstGeom prst="rect">
            <a:avLst/>
          </a:prstGeom>
        </p:spPr>
      </p:pic>
      <p:sp>
        <p:nvSpPr>
          <p:cNvPr id="8" name="Rectangle: Rounded Corners 10">
            <a:extLst>
              <a:ext uri="{FF2B5EF4-FFF2-40B4-BE49-F238E27FC236}">
                <a16:creationId xmlns:a16="http://schemas.microsoft.com/office/drawing/2014/main" id="{D46DE356-80F4-8E38-FE8A-4339A5571AD3}"/>
              </a:ext>
            </a:extLst>
          </p:cNvPr>
          <p:cNvSpPr/>
          <p:nvPr/>
        </p:nvSpPr>
        <p:spPr>
          <a:xfrm>
            <a:off x="1010093" y="5417655"/>
            <a:ext cx="8728525" cy="130280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000" b="0" i="0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Čak 95% ispitanika iz domena privrede, koji su korisnici Portala </a:t>
            </a:r>
            <a:r>
              <a:rPr lang="sr-Latn-RS" sz="2000" b="0" i="0" dirty="0" err="1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eUprava</a:t>
            </a:r>
            <a:r>
              <a:rPr lang="sr-Latn-RS" sz="2000" b="0" i="0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, koriste najviši nivo pristupa, odnosno elektronski sertifikat ili aplikaciju </a:t>
            </a:r>
            <a:r>
              <a:rPr lang="sr-Latn-RS" sz="2000" b="0" i="0" dirty="0" err="1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Consent</a:t>
            </a:r>
            <a:r>
              <a:rPr lang="sr-Latn-RS" sz="2000" b="0" i="0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 ID, dok kod građana i dalje prevladava (53%) prijava sa najnižim nivoom pouzdanosti.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832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393E9-5753-04B8-3211-2916A0A01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8255"/>
            <a:ext cx="12192000" cy="910893"/>
          </a:xfrm>
        </p:spPr>
        <p:txBody>
          <a:bodyPr>
            <a:normAutofit/>
          </a:bodyPr>
          <a:lstStyle/>
          <a:p>
            <a:pPr algn="ctr"/>
            <a:r>
              <a:rPr lang="sr-Latn-RS" sz="3200" b="1" dirty="0">
                <a:latin typeface="Candara" panose="020E0502030303020204" pitchFamily="34" charset="0"/>
                <a:cs typeface="Arial" panose="020B0604020202020204" pitchFamily="34" charset="0"/>
              </a:rPr>
              <a:t>Najčešće korišćene </a:t>
            </a:r>
            <a:r>
              <a:rPr lang="sr-Latn-RS" sz="3200" b="1" dirty="0" err="1">
                <a:latin typeface="Candara" panose="020E0502030303020204" pitchFamily="34" charset="0"/>
                <a:cs typeface="Arial" panose="020B0604020202020204" pitchFamily="34" charset="0"/>
              </a:rPr>
              <a:t>eUsluge</a:t>
            </a:r>
            <a:r>
              <a:rPr lang="sr-Latn-RS" sz="3200" b="1" dirty="0">
                <a:latin typeface="Candara" panose="020E0502030303020204" pitchFamily="34" charset="0"/>
                <a:cs typeface="Arial" panose="020B0604020202020204" pitchFamily="34" charset="0"/>
              </a:rPr>
              <a:t> od strane građana</a:t>
            </a:r>
            <a:endParaRPr lang="sr-Latn-RS" sz="3200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BCA56-8DB1-0D66-7CE5-958AF13FB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>
              <a:latin typeface="Candara" panose="020E05020303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7ADBC-A24D-03E3-D27C-DFDB1E2F8A0A}"/>
              </a:ext>
            </a:extLst>
          </p:cNvPr>
          <p:cNvSpPr/>
          <p:nvPr/>
        </p:nvSpPr>
        <p:spPr>
          <a:xfrm>
            <a:off x="-2" y="745036"/>
            <a:ext cx="12192000" cy="60320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07BA63-E2C5-6771-AE18-3743BD8B8E16}"/>
              </a:ext>
            </a:extLst>
          </p:cNvPr>
          <p:cNvSpPr/>
          <p:nvPr/>
        </p:nvSpPr>
        <p:spPr>
          <a:xfrm>
            <a:off x="76200" y="1055767"/>
            <a:ext cx="3995057" cy="4702786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F893A-B3C2-434B-3CF2-5601621A74A4}"/>
              </a:ext>
            </a:extLst>
          </p:cNvPr>
          <p:cNvSpPr txBox="1"/>
          <p:nvPr/>
        </p:nvSpPr>
        <p:spPr>
          <a:xfrm>
            <a:off x="3952335" y="1019758"/>
            <a:ext cx="976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78%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D322DE-D7F1-6D72-D717-B4D167F9D11B}"/>
              </a:ext>
            </a:extLst>
          </p:cNvPr>
          <p:cNvSpPr txBox="1"/>
          <p:nvPr/>
        </p:nvSpPr>
        <p:spPr>
          <a:xfrm>
            <a:off x="12874" y="6195058"/>
            <a:ext cx="100584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Baza: </a:t>
            </a:r>
            <a:r>
              <a:rPr lang="sr-Latn-RS" sz="1100" dirty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građani</a:t>
            </a: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 koji pristupaju nalogu na Portalu </a:t>
            </a:r>
            <a:r>
              <a:rPr kumimoji="0" lang="sr-Latn-R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eUprava</a:t>
            </a: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 putem kvalifikovanog elektronskog sertifikata ili ConsentID, n = 63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F90B81-416C-35AE-9D3F-9E66CE87D407}"/>
              </a:ext>
            </a:extLst>
          </p:cNvPr>
          <p:cNvSpPr txBox="1"/>
          <p:nvPr/>
        </p:nvSpPr>
        <p:spPr>
          <a:xfrm>
            <a:off x="0" y="6437801"/>
            <a:ext cx="100584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Pitanje: </a:t>
            </a:r>
            <a:r>
              <a:rPr kumimoji="0" lang="sr-Latn-R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Koje usluge najčešće koristite na Portalu eUprava i/ili srodnim portalima za pružanje </a:t>
            </a:r>
            <a:r>
              <a:rPr kumimoji="0" lang="sr-Latn-R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eUsluga</a:t>
            </a:r>
            <a:r>
              <a:rPr kumimoji="0" lang="sr-Latn-R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DB079C-3E69-64A6-9646-A6AA8982A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6170" y="6094844"/>
            <a:ext cx="2450322" cy="747726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CC817C8-F2B4-532B-4BCB-A73A6AA21B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139003"/>
              </p:ext>
            </p:extLst>
          </p:nvPr>
        </p:nvGraphicFramePr>
        <p:xfrm>
          <a:off x="-24496" y="776985"/>
          <a:ext cx="12115800" cy="5000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Okvir za tekst 12">
            <a:extLst>
              <a:ext uri="{FF2B5EF4-FFF2-40B4-BE49-F238E27FC236}">
                <a16:creationId xmlns:a16="http://schemas.microsoft.com/office/drawing/2014/main" id="{24EBCB43-5EA6-CDDF-205A-910C8DE7FF2A}"/>
              </a:ext>
            </a:extLst>
          </p:cNvPr>
          <p:cNvSpPr txBox="1"/>
          <p:nvPr/>
        </p:nvSpPr>
        <p:spPr>
          <a:xfrm>
            <a:off x="312536" y="5064689"/>
            <a:ext cx="2042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100" dirty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(</a:t>
            </a:r>
            <a:r>
              <a:rPr lang="sr-Latn-RS" sz="12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Vozačke dozvole, lične karte, izvodi iz matičnih knjiga i </a:t>
            </a:r>
            <a:r>
              <a:rPr lang="sr-Latn-RS" sz="1200" dirty="0" err="1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sl</a:t>
            </a:r>
            <a:r>
              <a:rPr lang="sr-Latn-RS" sz="1100" dirty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)</a:t>
            </a:r>
            <a:endParaRPr lang="sr-Latn-RS" sz="1100" dirty="0">
              <a:latin typeface="Candara" panose="020E0502030303020204" pitchFamily="34" charset="0"/>
            </a:endParaRPr>
          </a:p>
        </p:txBody>
      </p:sp>
      <p:sp>
        <p:nvSpPr>
          <p:cNvPr id="14" name="Okvir za tekst 13">
            <a:extLst>
              <a:ext uri="{FF2B5EF4-FFF2-40B4-BE49-F238E27FC236}">
                <a16:creationId xmlns:a16="http://schemas.microsoft.com/office/drawing/2014/main" id="{4CF06BCD-BDE3-6D84-05D3-D63962C0D2A8}"/>
              </a:ext>
            </a:extLst>
          </p:cNvPr>
          <p:cNvSpPr txBox="1"/>
          <p:nvPr/>
        </p:nvSpPr>
        <p:spPr>
          <a:xfrm>
            <a:off x="2331333" y="4877513"/>
            <a:ext cx="1571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(Portal LPA, plaćanje taksi i naknada)</a:t>
            </a:r>
          </a:p>
        </p:txBody>
      </p:sp>
      <p:sp>
        <p:nvSpPr>
          <p:cNvPr id="15" name="Okvir za tekst 14">
            <a:extLst>
              <a:ext uri="{FF2B5EF4-FFF2-40B4-BE49-F238E27FC236}">
                <a16:creationId xmlns:a16="http://schemas.microsoft.com/office/drawing/2014/main" id="{68777348-0CCB-E810-8BE2-E85794AB59E3}"/>
              </a:ext>
            </a:extLst>
          </p:cNvPr>
          <p:cNvSpPr txBox="1"/>
          <p:nvPr/>
        </p:nvSpPr>
        <p:spPr>
          <a:xfrm>
            <a:off x="4042864" y="4991856"/>
            <a:ext cx="2081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(Portal </a:t>
            </a:r>
            <a:r>
              <a:rPr lang="sr-Latn-RS" sz="1200" dirty="0" err="1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eZdravlje</a:t>
            </a:r>
            <a:r>
              <a:rPr lang="sr-Latn-RS" sz="1200" dirty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, podnošenje zahteva za izdavanje/zamenu zdravstvene knjižice i </a:t>
            </a:r>
            <a:r>
              <a:rPr lang="sr-Latn-RS" sz="1200" dirty="0" err="1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sl</a:t>
            </a:r>
            <a:r>
              <a:rPr lang="sr-Latn-RS" sz="1200" dirty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)</a:t>
            </a:r>
            <a:endParaRPr lang="sr-Latn-RS" sz="1200" dirty="0">
              <a:latin typeface="Candara" panose="020E0502030303020204" pitchFamily="34" charset="0"/>
            </a:endParaRPr>
          </a:p>
        </p:txBody>
      </p:sp>
      <p:sp>
        <p:nvSpPr>
          <p:cNvPr id="16" name="Okvir za tekst 15">
            <a:extLst>
              <a:ext uri="{FF2B5EF4-FFF2-40B4-BE49-F238E27FC236}">
                <a16:creationId xmlns:a16="http://schemas.microsoft.com/office/drawing/2014/main" id="{0D6EAE13-A9F2-8BE4-3CBF-4126BCCF3713}"/>
              </a:ext>
            </a:extLst>
          </p:cNvPr>
          <p:cNvSpPr txBox="1"/>
          <p:nvPr/>
        </p:nvSpPr>
        <p:spPr>
          <a:xfrm>
            <a:off x="6264516" y="5062179"/>
            <a:ext cx="1847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200" dirty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(</a:t>
            </a:r>
            <a:r>
              <a:rPr lang="sr-Latn-RS" sz="1200" dirty="0" err="1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eVrtić</a:t>
            </a:r>
            <a:r>
              <a:rPr lang="sr-Latn-RS" sz="1200" dirty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, </a:t>
            </a:r>
            <a:r>
              <a:rPr lang="sr-Latn-RS" sz="1200" dirty="0" err="1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eUpis</a:t>
            </a:r>
            <a:r>
              <a:rPr lang="sr-Latn-RS" sz="1200" dirty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, </a:t>
            </a:r>
            <a:r>
              <a:rPr lang="sr-Latn-RS" sz="1200" dirty="0" err="1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esDnevnik</a:t>
            </a:r>
            <a:r>
              <a:rPr lang="sr-Latn-RS" sz="1200" dirty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)</a:t>
            </a:r>
            <a:endParaRPr lang="sr-Latn-RS" sz="1200" dirty="0">
              <a:latin typeface="Candara" panose="020E0502030303020204" pitchFamily="34" charset="0"/>
            </a:endParaRPr>
          </a:p>
        </p:txBody>
      </p:sp>
      <p:sp>
        <p:nvSpPr>
          <p:cNvPr id="17" name="Okvir za tekst 16">
            <a:extLst>
              <a:ext uri="{FF2B5EF4-FFF2-40B4-BE49-F238E27FC236}">
                <a16:creationId xmlns:a16="http://schemas.microsoft.com/office/drawing/2014/main" id="{992C717D-B383-E299-1AC5-A522F14BA518}"/>
              </a:ext>
            </a:extLst>
          </p:cNvPr>
          <p:cNvSpPr txBox="1"/>
          <p:nvPr/>
        </p:nvSpPr>
        <p:spPr>
          <a:xfrm>
            <a:off x="10756003" y="4887443"/>
            <a:ext cx="1385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(</a:t>
            </a:r>
            <a:r>
              <a:rPr kumimoji="0" lang="sr-Latn-RS" sz="1200" b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eSanduče</a:t>
            </a:r>
            <a:r>
              <a:rPr kumimoji="0" lang="sr-Latn-RS" sz="1200" b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 i </a:t>
            </a:r>
            <a:r>
              <a:rPr lang="sr-Latn-RS" sz="1200" dirty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e</a:t>
            </a:r>
            <a:r>
              <a:rPr kumimoji="0" lang="sr-Latn-RS" sz="1200" b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Zdravlje)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55160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17573-4519-ACAC-B828-6991D304D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164"/>
            <a:ext cx="10515600" cy="1434091"/>
          </a:xfrm>
        </p:spPr>
        <p:txBody>
          <a:bodyPr/>
          <a:lstStyle/>
          <a:p>
            <a:pPr algn="ctr"/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Usluge koje nisu dostupne građanima, a koje bi im značile da se nađu na Portalu eUprava</a:t>
            </a:r>
            <a:endParaRPr lang="sr-Latn-RS" sz="3600" b="1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90177-294E-8B37-BC59-920DF24F1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E87759-D540-8FE7-9100-A1B9C78C7354}"/>
              </a:ext>
            </a:extLst>
          </p:cNvPr>
          <p:cNvSpPr/>
          <p:nvPr/>
        </p:nvSpPr>
        <p:spPr>
          <a:xfrm>
            <a:off x="0" y="1136074"/>
            <a:ext cx="12192000" cy="57219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Baza: pravna lica i privredna društva, n = 21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4E3CD7-3FAD-3D22-2F5F-EDA266478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1678" y="6088722"/>
            <a:ext cx="2450322" cy="747726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2A6832D-E1FE-9967-2B30-DCB60BE0D5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9239795"/>
              </p:ext>
            </p:extLst>
          </p:nvPr>
        </p:nvGraphicFramePr>
        <p:xfrm>
          <a:off x="0" y="1396855"/>
          <a:ext cx="11946194" cy="4360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2B8F869-7E25-2E14-D054-DD3F9F15E1BC}"/>
              </a:ext>
            </a:extLst>
          </p:cNvPr>
          <p:cNvSpPr txBox="1"/>
          <p:nvPr/>
        </p:nvSpPr>
        <p:spPr>
          <a:xfrm>
            <a:off x="-36945" y="6095794"/>
            <a:ext cx="47588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Baza: </a:t>
            </a:r>
            <a:r>
              <a:rPr lang="sr-Latn-RS" sz="1100" dirty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građani </a:t>
            </a: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koji pristupaju nalogu na eUpravi putem kvalifikovanog elektronskog sertifikata ili ConsentID, n = 63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80F64F-DE2A-16F5-DA23-EF6A94D44D04}"/>
              </a:ext>
            </a:extLst>
          </p:cNvPr>
          <p:cNvSpPr txBox="1"/>
          <p:nvPr/>
        </p:nvSpPr>
        <p:spPr>
          <a:xfrm>
            <a:off x="-36945" y="6456218"/>
            <a:ext cx="47588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Pitanje: </a:t>
            </a:r>
            <a:r>
              <a:rPr kumimoji="0" lang="sr-Latn-R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Koje usluge trenutno nisu dostupne, a značile bi Vam da se nađu na Portalu eUprava?</a:t>
            </a:r>
            <a:endParaRPr kumimoji="0" lang="sr-Cyrl-RS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1EB518-D0CA-5238-292C-55F7880C7D9D}"/>
              </a:ext>
            </a:extLst>
          </p:cNvPr>
          <p:cNvSpPr txBox="1"/>
          <p:nvPr/>
        </p:nvSpPr>
        <p:spPr>
          <a:xfrm>
            <a:off x="-36945" y="5696603"/>
            <a:ext cx="100768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Ostalo*</a:t>
            </a: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: odgovori koji se u uzorku pojavljuju samo jednom; primeri tih odgovora su promena mesta boravka, e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lektronski obrasci za prijavu komunalnih i/ili inspekcijskih poslova, mogućnost generisanja uplatnice za zamenu vozačke dozvole, registracija upravnika zgrade, itd</a:t>
            </a:r>
            <a:endParaRPr kumimoji="0" lang="sr-Latn-R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B3BAFF8-7044-300C-6D3B-D555A16393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98217"/>
              </p:ext>
            </p:extLst>
          </p:nvPr>
        </p:nvGraphicFramePr>
        <p:xfrm>
          <a:off x="264160" y="1249681"/>
          <a:ext cx="11089640" cy="431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3769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393E9-5753-04B8-3211-2916A0A01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910893"/>
          </a:xfrm>
        </p:spPr>
        <p:txBody>
          <a:bodyPr>
            <a:normAutofit/>
          </a:bodyPr>
          <a:lstStyle/>
          <a:p>
            <a:pPr algn="ctr"/>
            <a:r>
              <a:rPr lang="sr-Latn-RS" sz="2400" b="1" dirty="0">
                <a:latin typeface="Candara" panose="020E0502030303020204" pitchFamily="34" charset="0"/>
                <a:cs typeface="Arial" panose="020B0604020202020204" pitchFamily="34" charset="0"/>
              </a:rPr>
              <a:t>Usluge koje nisu dostupne privredi, a koje bi joj značile da se nađu na Portalu eUprava</a:t>
            </a:r>
            <a:endParaRPr lang="sr-Latn-RS" sz="2400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BCA56-8DB1-0D66-7CE5-958AF13FB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7ADBC-A24D-03E3-D27C-DFDB1E2F8A0A}"/>
              </a:ext>
            </a:extLst>
          </p:cNvPr>
          <p:cNvSpPr/>
          <p:nvPr/>
        </p:nvSpPr>
        <p:spPr>
          <a:xfrm>
            <a:off x="0" y="834843"/>
            <a:ext cx="12192000" cy="60320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F90B81-416C-35AE-9D3F-9E66CE87D407}"/>
              </a:ext>
            </a:extLst>
          </p:cNvPr>
          <p:cNvSpPr txBox="1"/>
          <p:nvPr/>
        </p:nvSpPr>
        <p:spPr>
          <a:xfrm>
            <a:off x="-15407" y="6502138"/>
            <a:ext cx="47588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Pitanje: </a:t>
            </a:r>
            <a:r>
              <a:rPr kumimoji="0" lang="sr-Latn-R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Koje usluge trenutno nisu dostupne, a značile bi Vam da se nađu na Portalu eUprava?</a:t>
            </a:r>
            <a:endParaRPr kumimoji="0" lang="sr-Cyrl-RS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DB079C-3E69-64A6-9646-A6AA8982A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6170" y="6094844"/>
            <a:ext cx="2450322" cy="7477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4A3394-F502-EFA5-6472-D00FB6F90FC3}"/>
              </a:ext>
            </a:extLst>
          </p:cNvPr>
          <p:cNvSpPr txBox="1"/>
          <p:nvPr/>
        </p:nvSpPr>
        <p:spPr>
          <a:xfrm>
            <a:off x="640854" y="2694754"/>
            <a:ext cx="5276957" cy="2308324"/>
          </a:xfrm>
          <a:prstGeom prst="rect">
            <a:avLst/>
          </a:prstGeom>
          <a:noFill/>
        </p:spPr>
        <p:txBody>
          <a:bodyPr wrap="square" numCol="1" spcCol="2103120" rtlCol="0">
            <a:spAutoFit/>
          </a:bodyPr>
          <a:lstStyle/>
          <a:p>
            <a:pPr marL="342900" indent="-342900">
              <a:buBlip>
                <a:blip r:embed="rId5"/>
              </a:buBlip>
            </a:pPr>
            <a:r>
              <a:rPr lang="sr-Latn-RS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eFaktura</a:t>
            </a:r>
          </a:p>
          <a:p>
            <a:endParaRPr lang="sr-Latn-RS" dirty="0">
              <a:solidFill>
                <a:schemeClr val="bg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342900" indent="-342900">
              <a:buBlip>
                <a:blip r:embed="rId5"/>
              </a:buBlip>
            </a:pPr>
            <a:endParaRPr lang="sr-Latn-RS" dirty="0">
              <a:solidFill>
                <a:schemeClr val="bg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342900" indent="-342900">
              <a:buBlip>
                <a:blip r:embed="rId5"/>
              </a:buBlip>
            </a:pPr>
            <a:r>
              <a:rPr lang="sr-Latn-RS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eSanduče</a:t>
            </a:r>
          </a:p>
          <a:p>
            <a:endParaRPr lang="sr-Latn-RS" dirty="0">
              <a:solidFill>
                <a:schemeClr val="bg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342900" indent="-342900">
              <a:buBlip>
                <a:blip r:embed="rId5"/>
              </a:buBlip>
            </a:pPr>
            <a:endParaRPr lang="sr-Latn-RS" dirty="0">
              <a:solidFill>
                <a:schemeClr val="bg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342900" indent="-342900">
              <a:buBlip>
                <a:blip r:embed="rId5"/>
              </a:buBlip>
            </a:pPr>
            <a:r>
              <a:rPr lang="sr-Latn-RS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Zahtev za refundaciju za bolovanje preko 30 dana</a:t>
            </a:r>
          </a:p>
          <a:p>
            <a:endParaRPr lang="sr-Latn-R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F120AE-7810-F202-2F2D-66DD56651AB5}"/>
              </a:ext>
            </a:extLst>
          </p:cNvPr>
          <p:cNvSpPr txBox="1"/>
          <p:nvPr/>
        </p:nvSpPr>
        <p:spPr>
          <a:xfrm>
            <a:off x="-24492" y="6122486"/>
            <a:ext cx="47588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Baza: </a:t>
            </a: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privreda </a:t>
            </a: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koja pristupa nalogu na eUpravi putem kvalifikovanog elektronskog sertifikata ili ConsentID, n = </a:t>
            </a:r>
            <a:r>
              <a:rPr lang="sr-Latn-RS" sz="1100" dirty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18</a:t>
            </a:r>
            <a:endParaRPr kumimoji="0" lang="sr-Latn-R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5EDDEC-FBDF-7C2A-196C-0F5E1C740E57}"/>
              </a:ext>
            </a:extLst>
          </p:cNvPr>
          <p:cNvSpPr txBox="1"/>
          <p:nvPr/>
        </p:nvSpPr>
        <p:spPr>
          <a:xfrm>
            <a:off x="6654411" y="2694754"/>
            <a:ext cx="5276957" cy="2308324"/>
          </a:xfrm>
          <a:prstGeom prst="rect">
            <a:avLst/>
          </a:prstGeom>
          <a:noFill/>
        </p:spPr>
        <p:txBody>
          <a:bodyPr wrap="square" numCol="1" spcCol="2103120" rtlCol="0">
            <a:spAutoFit/>
          </a:bodyPr>
          <a:lstStyle/>
          <a:p>
            <a:pPr marL="342900" indent="-342900">
              <a:buBlip>
                <a:blip r:embed="rId5"/>
              </a:buBlip>
            </a:pPr>
            <a:r>
              <a:rPr lang="sr-Latn-RS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Stanje dugovanja za pojedine račune </a:t>
            </a:r>
          </a:p>
          <a:p>
            <a:endParaRPr lang="sr-Latn-RS" dirty="0">
              <a:solidFill>
                <a:schemeClr val="bg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342900" indent="-342900">
              <a:buBlip>
                <a:blip r:embed="rId5"/>
              </a:buBlip>
            </a:pPr>
            <a:endParaRPr lang="sr-Latn-RS" dirty="0">
              <a:solidFill>
                <a:schemeClr val="bg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342900" indent="-342900">
              <a:buBlip>
                <a:blip r:embed="rId5"/>
              </a:buBlip>
            </a:pPr>
            <a:r>
              <a:rPr lang="sr-Latn-RS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Prijava ekoloških taksi na portalu ePorezi</a:t>
            </a:r>
          </a:p>
          <a:p>
            <a:endParaRPr lang="sr-Latn-RS" dirty="0">
              <a:solidFill>
                <a:schemeClr val="bg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342900" indent="-342900">
              <a:buBlip>
                <a:blip r:embed="rId5"/>
              </a:buBlip>
            </a:pPr>
            <a:endParaRPr lang="sr-Latn-RS" dirty="0">
              <a:solidFill>
                <a:schemeClr val="bg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342900" indent="-342900">
              <a:buBlip>
                <a:blip r:embed="rId5"/>
              </a:buBlip>
            </a:pPr>
            <a:r>
              <a:rPr lang="sr-Latn-RS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ePisarnica (upućivanje dopisa elektronskim putem)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AC28F0-AFD0-8E27-F66B-181986C793AA}"/>
              </a:ext>
            </a:extLst>
          </p:cNvPr>
          <p:cNvSpPr txBox="1"/>
          <p:nvPr/>
        </p:nvSpPr>
        <p:spPr>
          <a:xfrm>
            <a:off x="640854" y="1483447"/>
            <a:ext cx="110057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Među ispitanicima koji su se izjasnili kao privreda, tek 33% je dalo adekvatan odgovor. Njihovi odgovori se nalaze u nastavku: </a:t>
            </a:r>
          </a:p>
        </p:txBody>
      </p:sp>
    </p:spTree>
    <p:extLst>
      <p:ext uri="{BB962C8B-B14F-4D97-AF65-F5344CB8AC3E}">
        <p14:creationId xmlns:p14="http://schemas.microsoft.com/office/powerpoint/2010/main" val="3782028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3F7C6-568A-F74D-536C-24D1DA622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699"/>
            <a:ext cx="10515600" cy="681495"/>
          </a:xfrm>
        </p:spPr>
        <p:txBody>
          <a:bodyPr/>
          <a:lstStyle/>
          <a:p>
            <a:pPr algn="ctr"/>
            <a:r>
              <a:rPr lang="sr-Latn-RS" sz="3600" b="1" dirty="0">
                <a:latin typeface="Candara" panose="020E0502030303020204" pitchFamily="34" charset="0"/>
                <a:cs typeface="Arial" panose="020B0604020202020204" pitchFamily="34" charset="0"/>
              </a:rPr>
              <a:t>Najčešće korišćene usluge od strane privrede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16C37-EA07-A1A0-58FB-4C0302E4A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37C7B4-CAFE-4C14-7B99-258123A695DF}"/>
              </a:ext>
            </a:extLst>
          </p:cNvPr>
          <p:cNvSpPr/>
          <p:nvPr/>
        </p:nvSpPr>
        <p:spPr>
          <a:xfrm>
            <a:off x="0" y="821195"/>
            <a:ext cx="12192000" cy="60368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E126FA2-ADC5-C52D-089D-D474F7654C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525587"/>
              </p:ext>
            </p:extLst>
          </p:nvPr>
        </p:nvGraphicFramePr>
        <p:xfrm>
          <a:off x="192388" y="1242801"/>
          <a:ext cx="11807221" cy="4308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D1DB48C-AA0B-88DE-C85D-C993F916E6D9}"/>
              </a:ext>
            </a:extLst>
          </p:cNvPr>
          <p:cNvSpPr txBox="1"/>
          <p:nvPr/>
        </p:nvSpPr>
        <p:spPr>
          <a:xfrm>
            <a:off x="0" y="6355644"/>
            <a:ext cx="42573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Baza: privreda </a:t>
            </a: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koja pristupa nalogu na eUpravi putem kvalifikovanog elektronskog sertifikata ili ConsentID</a:t>
            </a: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, n = 18</a:t>
            </a: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7F9453-8FCD-F7AF-2135-D37D112D95CE}"/>
              </a:ext>
            </a:extLst>
          </p:cNvPr>
          <p:cNvSpPr txBox="1"/>
          <p:nvPr/>
        </p:nvSpPr>
        <p:spPr>
          <a:xfrm>
            <a:off x="4119715" y="6351439"/>
            <a:ext cx="42573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Pitanje: </a:t>
            </a: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Koje usluge najčešće koristite na Portalu eUprava i/ili srodnim portalima za pružanje eUsluga poput portala APR-a?</a:t>
            </a:r>
            <a:endParaRPr kumimoji="0" lang="sr-Latn-RS" sz="11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FF1110-555E-8DEE-774C-BE8EF78AD968}"/>
              </a:ext>
            </a:extLst>
          </p:cNvPr>
          <p:cNvSpPr txBox="1"/>
          <p:nvPr/>
        </p:nvSpPr>
        <p:spPr>
          <a:xfrm>
            <a:off x="9580880" y="5240967"/>
            <a:ext cx="2152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Ostalo* podrazumeva odgovore kao što su eAgrar i eŠalter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03E05A-0151-091D-3E63-22E64CA67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6170" y="6094844"/>
            <a:ext cx="2450322" cy="747726"/>
          </a:xfrm>
          <a:prstGeom prst="rect">
            <a:avLst/>
          </a:prstGeom>
        </p:spPr>
      </p:pic>
      <p:sp>
        <p:nvSpPr>
          <p:cNvPr id="11" name="Okvir za tekst 10">
            <a:extLst>
              <a:ext uri="{FF2B5EF4-FFF2-40B4-BE49-F238E27FC236}">
                <a16:creationId xmlns:a16="http://schemas.microsoft.com/office/drawing/2014/main" id="{5DA378E9-A9ED-EF7E-3FD2-997C6A1D971D}"/>
              </a:ext>
            </a:extLst>
          </p:cNvPr>
          <p:cNvSpPr txBox="1"/>
          <p:nvPr/>
        </p:nvSpPr>
        <p:spPr>
          <a:xfrm>
            <a:off x="582709" y="5390474"/>
            <a:ext cx="2993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(Elektronsko osnivanje preduzeća, dostavljanje finansijskih izveštaja, Portal </a:t>
            </a:r>
            <a:r>
              <a:rPr lang="sr-Latn-RS" sz="1200" dirty="0" err="1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eFakture</a:t>
            </a:r>
            <a:r>
              <a:rPr lang="sr-Latn-RS" sz="1200" dirty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)</a:t>
            </a:r>
            <a:endParaRPr lang="sr-Latn-RS" sz="1200" dirty="0">
              <a:latin typeface="Candara" panose="020E0502030303020204" pitchFamily="34" charset="0"/>
            </a:endParaRPr>
          </a:p>
        </p:txBody>
      </p:sp>
      <p:sp>
        <p:nvSpPr>
          <p:cNvPr id="13" name="Okvir za tekst 12">
            <a:extLst>
              <a:ext uri="{FF2B5EF4-FFF2-40B4-BE49-F238E27FC236}">
                <a16:creationId xmlns:a16="http://schemas.microsoft.com/office/drawing/2014/main" id="{DE760524-6D78-309F-1C66-BF4F6533ABFF}"/>
              </a:ext>
            </a:extLst>
          </p:cNvPr>
          <p:cNvSpPr txBox="1"/>
          <p:nvPr/>
        </p:nvSpPr>
        <p:spPr>
          <a:xfrm>
            <a:off x="3576320" y="5435762"/>
            <a:ext cx="2507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(izdavanje krivičnih uverenja, isprava o oružju </a:t>
            </a:r>
            <a:r>
              <a:rPr lang="sr-Latn-RS" sz="1200" dirty="0" err="1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itd</a:t>
            </a:r>
            <a:r>
              <a:rPr lang="sr-Latn-RS" sz="1200" dirty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)</a:t>
            </a:r>
            <a:endParaRPr lang="sr-Latn-RS" sz="1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688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3F7C6-568A-F74D-536C-24D1DA622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699"/>
            <a:ext cx="10515600" cy="681495"/>
          </a:xfrm>
        </p:spPr>
        <p:txBody>
          <a:bodyPr>
            <a:normAutofit/>
          </a:bodyPr>
          <a:lstStyle/>
          <a:p>
            <a:pPr algn="ctr"/>
            <a:r>
              <a:rPr lang="sr-Latn-RS" sz="3600" b="1" dirty="0">
                <a:latin typeface="Candara" panose="020E0502030303020204" pitchFamily="34" charset="0"/>
                <a:cs typeface="Arial" panose="020B0604020202020204" pitchFamily="34" charset="0"/>
              </a:rPr>
              <a:t>Zadovoljstvo uslugama od strane građ</a:t>
            </a:r>
            <a:r>
              <a:rPr lang="en-US" sz="3600" b="1" dirty="0">
                <a:latin typeface="Candara" panose="020E0502030303020204" pitchFamily="34" charset="0"/>
                <a:cs typeface="Arial" panose="020B0604020202020204" pitchFamily="34" charset="0"/>
              </a:rPr>
              <a:t>ana</a:t>
            </a:r>
            <a:r>
              <a:rPr lang="sr-Latn-RS" sz="3600" b="1" dirty="0">
                <a:latin typeface="Candara" panose="020E0502030303020204" pitchFamily="34" charset="0"/>
                <a:cs typeface="Arial" panose="020B0604020202020204" pitchFamily="34" charset="0"/>
              </a:rPr>
              <a:t> i privrede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16C37-EA07-A1A0-58FB-4C0302E4A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37C7B4-CAFE-4C14-7B99-258123A695DF}"/>
              </a:ext>
            </a:extLst>
          </p:cNvPr>
          <p:cNvSpPr/>
          <p:nvPr/>
        </p:nvSpPr>
        <p:spPr>
          <a:xfrm>
            <a:off x="0" y="821195"/>
            <a:ext cx="12192000" cy="60368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03E05A-0151-091D-3E63-22E64CA67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6170" y="6094844"/>
            <a:ext cx="2450322" cy="747726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1D5C7C0-1330-108E-B88B-6A184565A0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9214556"/>
              </p:ext>
            </p:extLst>
          </p:nvPr>
        </p:nvGraphicFramePr>
        <p:xfrm>
          <a:off x="447040" y="821194"/>
          <a:ext cx="11155680" cy="5071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F3CEF26-F27A-2B9E-AD2C-E9AC0451433F}"/>
              </a:ext>
            </a:extLst>
          </p:cNvPr>
          <p:cNvSpPr txBox="1"/>
          <p:nvPr/>
        </p:nvSpPr>
        <p:spPr>
          <a:xfrm>
            <a:off x="0" y="6323587"/>
            <a:ext cx="8947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Baza za građane: </a:t>
            </a:r>
            <a:r>
              <a:rPr lang="sr-Latn-R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građani </a:t>
            </a:r>
            <a:r>
              <a:rPr kumimoji="0" lang="sr-Latn-R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koji pristupaju nalogu na Portalu </a:t>
            </a:r>
            <a:r>
              <a:rPr kumimoji="0" lang="sr-Latn-R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eUprava</a:t>
            </a:r>
            <a:r>
              <a:rPr kumimoji="0" lang="sr-Latn-R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 putem kvalifikovanog elektronskog sertifikata ili ConsentID n = 63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Baza za privredu: privreda koja koriste Consent ID i kvalifikovani elektronski sertifikat, n = 18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66B14E-D86D-7D55-54AC-0501078729E2}"/>
              </a:ext>
            </a:extLst>
          </p:cNvPr>
          <p:cNvSpPr/>
          <p:nvPr/>
        </p:nvSpPr>
        <p:spPr>
          <a:xfrm>
            <a:off x="8283286" y="2402535"/>
            <a:ext cx="3614074" cy="370118"/>
          </a:xfrm>
          <a:prstGeom prst="rect">
            <a:avLst/>
          </a:prstGeom>
          <a:gradFill>
            <a:gsLst>
              <a:gs pos="80000">
                <a:srgbClr val="002060"/>
              </a:gs>
              <a:gs pos="80000">
                <a:srgbClr val="FFC000"/>
              </a:gs>
              <a:gs pos="80000">
                <a:srgbClr val="00B0F0"/>
              </a:gs>
              <a:gs pos="80000">
                <a:schemeClr val="bg1">
                  <a:lumMod val="50000"/>
                  <a:lumOff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rPr>
              <a:t>3,89/5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A3D3010A-7C94-84D0-5BEC-ED2AA92AABDB}"/>
              </a:ext>
            </a:extLst>
          </p:cNvPr>
          <p:cNvSpPr txBox="1"/>
          <p:nvPr/>
        </p:nvSpPr>
        <p:spPr>
          <a:xfrm>
            <a:off x="8697115" y="2040373"/>
            <a:ext cx="4103827" cy="8055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Prosešna ocena zadovoljstva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99D5E8-5216-E899-9E74-0C8CC4128BDB}"/>
              </a:ext>
            </a:extLst>
          </p:cNvPr>
          <p:cNvSpPr/>
          <p:nvPr/>
        </p:nvSpPr>
        <p:spPr>
          <a:xfrm>
            <a:off x="8283286" y="3130093"/>
            <a:ext cx="3614074" cy="370118"/>
          </a:xfrm>
          <a:prstGeom prst="rect">
            <a:avLst/>
          </a:prstGeom>
          <a:gradFill>
            <a:gsLst>
              <a:gs pos="80000">
                <a:srgbClr val="00B0F0"/>
              </a:gs>
              <a:gs pos="80000">
                <a:srgbClr val="FFC000"/>
              </a:gs>
              <a:gs pos="80000">
                <a:srgbClr val="00B0F0"/>
              </a:gs>
              <a:gs pos="80000">
                <a:schemeClr val="bg1">
                  <a:lumMod val="50000"/>
                  <a:lumOff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rPr>
              <a:t>3,94/5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75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1001</Words>
  <Application>Microsoft Office PowerPoint</Application>
  <PresentationFormat>Široki ekran</PresentationFormat>
  <Paragraphs>105</Paragraphs>
  <Slides>15</Slides>
  <Notes>11</Notes>
  <HiddenSlides>0</HiddenSlides>
  <MMClips>0</MMClips>
  <ScaleCrop>false</ScaleCrop>
  <HeadingPairs>
    <vt:vector size="6" baseType="variant">
      <vt:variant>
        <vt:lpstr>Korišćeni fontovi</vt:lpstr>
      </vt:variant>
      <vt:variant>
        <vt:i4>6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Candara</vt:lpstr>
      <vt:lpstr>Corbel</vt:lpstr>
      <vt:lpstr>Tw Cen MT</vt:lpstr>
      <vt:lpstr>Office Theme</vt:lpstr>
      <vt:lpstr>Parallax</vt:lpstr>
      <vt:lpstr>Circuit</vt:lpstr>
      <vt:lpstr>Istraživanje stavova građana i privrede o korišćenju Portala eUprava - eŠalteri</vt:lpstr>
      <vt:lpstr>Metodologija i struktura uzorka</vt:lpstr>
      <vt:lpstr>Da li su građani i privreda korisnici Portala eUprava?</vt:lpstr>
      <vt:lpstr>Na koji način se građani i privreda prijavljuju na Portal eUprava?</vt:lpstr>
      <vt:lpstr>Najčešće korišćene eUsluge od strane građana</vt:lpstr>
      <vt:lpstr>Usluge koje nisu dostupne građanima, a koje bi im značile da se nađu na Portalu eUprava</vt:lpstr>
      <vt:lpstr>Usluge koje nisu dostupne privredi, a koje bi joj značile da se nađu na Portalu eUprava</vt:lpstr>
      <vt:lpstr>Najčešće korišćene usluge od strane privrede</vt:lpstr>
      <vt:lpstr>Zadovoljstvo uslugama od strane građana i privrede</vt:lpstr>
      <vt:lpstr>Da li građani smatraju da je elektronski način rešavanja administrativnih postupaka jednostavniji u odnosu na odlazak na šalter?</vt:lpstr>
      <vt:lpstr>Da li bi veći broj šaltera za registraciju naloga doprineo većoj popularizaciji elektronskog načina završavanja postupaka?</vt:lpstr>
      <vt:lpstr>Ključni izazovi zbog kojih građani nemaju nalog na Portalu eUprava</vt:lpstr>
      <vt:lpstr>Da li bi građani želeli da se na Portal eUprava prijavljuju sa većim nivoom pouzdanosti?</vt:lpstr>
      <vt:lpstr>Ključni izazovi zbog kojeg građani nisu uspeli da pribave parametre za prijavljivanje na Portal eUprava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Istraživanje stavova građana i privrede o korišćenju portala eUprava - eŠalteri</dc:title>
  <dc:creator>Aleksandar Bogicevic</dc:creator>
  <cp:lastModifiedBy>Ilija Gavrilovic</cp:lastModifiedBy>
  <cp:revision>8</cp:revision>
  <dcterms:created xsi:type="dcterms:W3CDTF">2023-05-24T11:56:34Z</dcterms:created>
  <dcterms:modified xsi:type="dcterms:W3CDTF">2023-06-14T13:41:26Z</dcterms:modified>
</cp:coreProperties>
</file>