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8.xml" ContentType="application/vnd.openxmlformats-officedocument.presentationml.notesSlide+xml"/>
  <Override PartName="/ppt/charts/chart6.xml" ContentType="application/vnd.openxmlformats-officedocument.drawingml.chart+xml"/>
  <Override PartName="/ppt/notesSlides/notesSlide9.xml" ContentType="application/vnd.openxmlformats-officedocument.presentationml.notesSlide+xml"/>
  <Override PartName="/ppt/charts/chart7.xml" ContentType="application/vnd.openxmlformats-officedocument.drawingml.chart+xml"/>
  <Override PartName="/ppt/notesSlides/notesSlide10.xml" ContentType="application/vnd.openxmlformats-officedocument.presentationml.notesSlide+xml"/>
  <Override PartName="/ppt/charts/chart8.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notesSlides/notesSlide13.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14.xml" ContentType="application/vnd.openxmlformats-officedocument.presentationml.notesSlide+xml"/>
  <Override PartName="/ppt/charts/chart12.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17.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notesSlides/notesSlide18.xml" ContentType="application/vnd.openxmlformats-officedocument.presentationml.notesSlide+xml"/>
  <Override PartName="/ppt/charts/chart17.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8.xml" ContentType="application/vnd.openxmlformats-officedocument.drawingml.chart+xml"/>
  <Override PartName="/ppt/notesSlides/notesSlide21.xml" ContentType="application/vnd.openxmlformats-officedocument.presentationml.notesSlide+xml"/>
  <Override PartName="/ppt/charts/chart19.xml" ContentType="application/vnd.openxmlformats-officedocument.drawingml.chart+xml"/>
  <Override PartName="/ppt/notesSlides/notesSlide22.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2.xml" ContentType="application/vnd.openxmlformats-officedocument.drawingml.chart+xml"/>
  <Override PartName="/ppt/notesSlides/notesSlide25.xml" ContentType="application/vnd.openxmlformats-officedocument.presentationml.notesSlide+xml"/>
  <Override PartName="/ppt/charts/chart23.xml" ContentType="application/vnd.openxmlformats-officedocument.drawingml.chart+xml"/>
  <Override PartName="/ppt/drawings/drawing1.xml" ContentType="application/vnd.openxmlformats-officedocument.drawingml.chartshapes+xml"/>
  <Override PartName="/ppt/charts/chart24.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5.xml" ContentType="application/vnd.openxmlformats-officedocument.drawingml.chart+xml"/>
  <Override PartName="/ppt/notesSlides/notesSlide28.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21" r:id="rId2"/>
  </p:sldMasterIdLst>
  <p:notesMasterIdLst>
    <p:notesMasterId r:id="rId32"/>
  </p:notesMasterIdLst>
  <p:handoutMasterIdLst>
    <p:handoutMasterId r:id="rId33"/>
  </p:handoutMasterIdLst>
  <p:sldIdLst>
    <p:sldId id="276" r:id="rId3"/>
    <p:sldId id="510" r:id="rId4"/>
    <p:sldId id="615" r:id="rId5"/>
    <p:sldId id="640" r:id="rId6"/>
    <p:sldId id="616" r:id="rId7"/>
    <p:sldId id="684" r:id="rId8"/>
    <p:sldId id="683" r:id="rId9"/>
    <p:sldId id="685" r:id="rId10"/>
    <p:sldId id="686" r:id="rId11"/>
    <p:sldId id="687" r:id="rId12"/>
    <p:sldId id="682" r:id="rId13"/>
    <p:sldId id="653" r:id="rId14"/>
    <p:sldId id="654" r:id="rId15"/>
    <p:sldId id="629" r:id="rId16"/>
    <p:sldId id="630" r:id="rId17"/>
    <p:sldId id="631" r:id="rId18"/>
    <p:sldId id="633" r:id="rId19"/>
    <p:sldId id="634" r:id="rId20"/>
    <p:sldId id="677" r:id="rId21"/>
    <p:sldId id="664" r:id="rId22"/>
    <p:sldId id="665" r:id="rId23"/>
    <p:sldId id="666" r:id="rId24"/>
    <p:sldId id="676" r:id="rId25"/>
    <p:sldId id="660" r:id="rId26"/>
    <p:sldId id="681" r:id="rId27"/>
    <p:sldId id="678" r:id="rId28"/>
    <p:sldId id="679" r:id="rId29"/>
    <p:sldId id="680" r:id="rId30"/>
    <p:sldId id="639" r:id="rId31"/>
  </p:sldIdLst>
  <p:sldSz cx="13439775" cy="7561263"/>
  <p:notesSz cx="7008813" cy="9294813"/>
  <p:defaultTextStyle>
    <a:defPPr>
      <a:defRPr lang="en-US"/>
    </a:defPPr>
    <a:lvl1pPr marL="0" algn="l" defTabSz="1051802" rtl="0" eaLnBrk="1" latinLnBrk="0" hangingPunct="1">
      <a:defRPr sz="2100" kern="1200">
        <a:solidFill>
          <a:schemeClr val="tx1"/>
        </a:solidFill>
        <a:latin typeface="+mn-lt"/>
        <a:ea typeface="+mn-ea"/>
        <a:cs typeface="+mn-cs"/>
      </a:defRPr>
    </a:lvl1pPr>
    <a:lvl2pPr marL="525902" algn="l" defTabSz="1051802" rtl="0" eaLnBrk="1" latinLnBrk="0" hangingPunct="1">
      <a:defRPr sz="2100" kern="1200">
        <a:solidFill>
          <a:schemeClr val="tx1"/>
        </a:solidFill>
        <a:latin typeface="+mn-lt"/>
        <a:ea typeface="+mn-ea"/>
        <a:cs typeface="+mn-cs"/>
      </a:defRPr>
    </a:lvl2pPr>
    <a:lvl3pPr marL="1051802" algn="l" defTabSz="1051802" rtl="0" eaLnBrk="1" latinLnBrk="0" hangingPunct="1">
      <a:defRPr sz="2100" kern="1200">
        <a:solidFill>
          <a:schemeClr val="tx1"/>
        </a:solidFill>
        <a:latin typeface="+mn-lt"/>
        <a:ea typeface="+mn-ea"/>
        <a:cs typeface="+mn-cs"/>
      </a:defRPr>
    </a:lvl3pPr>
    <a:lvl4pPr marL="1577704" algn="l" defTabSz="1051802" rtl="0" eaLnBrk="1" latinLnBrk="0" hangingPunct="1">
      <a:defRPr sz="2100" kern="1200">
        <a:solidFill>
          <a:schemeClr val="tx1"/>
        </a:solidFill>
        <a:latin typeface="+mn-lt"/>
        <a:ea typeface="+mn-ea"/>
        <a:cs typeface="+mn-cs"/>
      </a:defRPr>
    </a:lvl4pPr>
    <a:lvl5pPr marL="2103606" algn="l" defTabSz="1051802" rtl="0" eaLnBrk="1" latinLnBrk="0" hangingPunct="1">
      <a:defRPr sz="2100" kern="1200">
        <a:solidFill>
          <a:schemeClr val="tx1"/>
        </a:solidFill>
        <a:latin typeface="+mn-lt"/>
        <a:ea typeface="+mn-ea"/>
        <a:cs typeface="+mn-cs"/>
      </a:defRPr>
    </a:lvl5pPr>
    <a:lvl6pPr marL="2629507" algn="l" defTabSz="1051802" rtl="0" eaLnBrk="1" latinLnBrk="0" hangingPunct="1">
      <a:defRPr sz="2100" kern="1200">
        <a:solidFill>
          <a:schemeClr val="tx1"/>
        </a:solidFill>
        <a:latin typeface="+mn-lt"/>
        <a:ea typeface="+mn-ea"/>
        <a:cs typeface="+mn-cs"/>
      </a:defRPr>
    </a:lvl6pPr>
    <a:lvl7pPr marL="3155408" algn="l" defTabSz="1051802" rtl="0" eaLnBrk="1" latinLnBrk="0" hangingPunct="1">
      <a:defRPr sz="2100" kern="1200">
        <a:solidFill>
          <a:schemeClr val="tx1"/>
        </a:solidFill>
        <a:latin typeface="+mn-lt"/>
        <a:ea typeface="+mn-ea"/>
        <a:cs typeface="+mn-cs"/>
      </a:defRPr>
    </a:lvl7pPr>
    <a:lvl8pPr marL="3681310" algn="l" defTabSz="1051802" rtl="0" eaLnBrk="1" latinLnBrk="0" hangingPunct="1">
      <a:defRPr sz="2100" kern="1200">
        <a:solidFill>
          <a:schemeClr val="tx1"/>
        </a:solidFill>
        <a:latin typeface="+mn-lt"/>
        <a:ea typeface="+mn-ea"/>
        <a:cs typeface="+mn-cs"/>
      </a:defRPr>
    </a:lvl8pPr>
    <a:lvl9pPr marL="4207211" algn="l" defTabSz="1051802" rtl="0" eaLnBrk="1" latinLnBrk="0" hangingPunct="1">
      <a:defRPr sz="21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381">
          <p15:clr>
            <a:srgbClr val="A4A3A4"/>
          </p15:clr>
        </p15:guide>
        <p15:guide id="2" orient="horz" pos="113">
          <p15:clr>
            <a:srgbClr val="A4A3A4"/>
          </p15:clr>
        </p15:guide>
        <p15:guide id="3" orient="horz" pos="4649">
          <p15:clr>
            <a:srgbClr val="A4A3A4"/>
          </p15:clr>
        </p15:guide>
        <p15:guide id="4" orient="horz" pos="3787">
          <p15:clr>
            <a:srgbClr val="A4A3A4"/>
          </p15:clr>
        </p15:guide>
        <p15:guide id="5" orient="horz" pos="4422">
          <p15:clr>
            <a:srgbClr val="A4A3A4"/>
          </p15:clr>
        </p15:guide>
        <p15:guide id="6" orient="horz" pos="4299">
          <p15:clr>
            <a:srgbClr val="A4A3A4"/>
          </p15:clr>
        </p15:guide>
        <p15:guide id="7" orient="horz" pos="1097">
          <p15:clr>
            <a:srgbClr val="A4A3A4"/>
          </p15:clr>
        </p15:guide>
        <p15:guide id="8" orient="horz" pos="975">
          <p15:clr>
            <a:srgbClr val="A4A3A4"/>
          </p15:clr>
        </p15:guide>
        <p15:guide id="9" orient="horz" pos="229">
          <p15:clr>
            <a:srgbClr val="A4A3A4"/>
          </p15:clr>
        </p15:guide>
        <p15:guide id="10" orient="horz" pos="4532">
          <p15:clr>
            <a:srgbClr val="A4A3A4"/>
          </p15:clr>
        </p15:guide>
        <p15:guide id="11" orient="horz" pos="346">
          <p15:clr>
            <a:srgbClr val="A4A3A4"/>
          </p15:clr>
        </p15:guide>
        <p15:guide id="12" orient="horz" pos="460">
          <p15:clr>
            <a:srgbClr val="A4A3A4"/>
          </p15:clr>
        </p15:guide>
        <p15:guide id="13" orient="horz" pos="4184">
          <p15:clr>
            <a:srgbClr val="A4A3A4"/>
          </p15:clr>
        </p15:guide>
        <p15:guide id="14" orient="horz" pos="4071">
          <p15:clr>
            <a:srgbClr val="A4A3A4"/>
          </p15:clr>
        </p15:guide>
        <p15:guide id="15" orient="horz" pos="839">
          <p15:clr>
            <a:srgbClr val="A4A3A4"/>
          </p15:clr>
        </p15:guide>
        <p15:guide id="16" pos="4233">
          <p15:clr>
            <a:srgbClr val="A4A3A4"/>
          </p15:clr>
        </p15:guide>
        <p15:guide id="17" pos="113">
          <p15:clr>
            <a:srgbClr val="A4A3A4"/>
          </p15:clr>
        </p15:guide>
        <p15:guide id="18" pos="8361">
          <p15:clr>
            <a:srgbClr val="A4A3A4"/>
          </p15:clr>
        </p15:guide>
        <p15:guide id="19" pos="8243">
          <p15:clr>
            <a:srgbClr val="A4A3A4"/>
          </p15:clr>
        </p15:guide>
        <p15:guide id="20" pos="5715">
          <p15:clr>
            <a:srgbClr val="A4A3A4"/>
          </p15:clr>
        </p15:guide>
        <p15:guide id="21" pos="3035">
          <p15:clr>
            <a:srgbClr val="A4A3A4"/>
          </p15:clr>
        </p15:guide>
        <p15:guide id="22" pos="5431">
          <p15:clr>
            <a:srgbClr val="A4A3A4"/>
          </p15:clr>
        </p15:guide>
        <p15:guide id="23" pos="8134">
          <p15:clr>
            <a:srgbClr val="A4A3A4"/>
          </p15:clr>
        </p15:guide>
        <p15:guide id="24" pos="4092">
          <p15:clr>
            <a:srgbClr val="A4A3A4"/>
          </p15:clr>
        </p15:guide>
        <p15:guide id="25" pos="4369">
          <p15:clr>
            <a:srgbClr val="A4A3A4"/>
          </p15:clr>
        </p15:guide>
        <p15:guide id="26" pos="2736">
          <p15:clr>
            <a:srgbClr val="A4A3A4"/>
          </p15:clr>
        </p15:guide>
        <p15:guide id="27" pos="15">
          <p15:clr>
            <a:srgbClr val="A4A3A4"/>
          </p15:clr>
        </p15:guide>
        <p15:guide id="28" pos="363">
          <p15:clr>
            <a:srgbClr val="A4A3A4"/>
          </p15:clr>
        </p15:guide>
        <p15:guide id="29" pos="232">
          <p15:clr>
            <a:srgbClr val="A4A3A4"/>
          </p15:clr>
        </p15:guide>
      </p15:sldGuideLst>
    </p:ext>
    <p:ext uri="{2D200454-40CA-4A62-9FC3-DE9A4176ACB9}">
      <p15:notesGuideLst xmlns="" xmlns:p15="http://schemas.microsoft.com/office/powerpoint/2012/main">
        <p15:guide id="1" orient="horz" pos="2928" userDrawn="1">
          <p15:clr>
            <a:srgbClr val="A4A3A4"/>
          </p15:clr>
        </p15:guide>
        <p15:guide id="2" orient="horz" pos="115" userDrawn="1">
          <p15:clr>
            <a:srgbClr val="A4A3A4"/>
          </p15:clr>
        </p15:guide>
        <p15:guide id="3" orient="horz" pos="5740" userDrawn="1">
          <p15:clr>
            <a:srgbClr val="A4A3A4"/>
          </p15:clr>
        </p15:guide>
        <p15:guide id="4" orient="horz" pos="5509" userDrawn="1">
          <p15:clr>
            <a:srgbClr val="A4A3A4"/>
          </p15:clr>
        </p15:guide>
        <p15:guide id="5" orient="horz" pos="2558" userDrawn="1">
          <p15:clr>
            <a:srgbClr val="A4A3A4"/>
          </p15:clr>
        </p15:guide>
        <p15:guide id="6" orient="horz" pos="2466" userDrawn="1">
          <p15:clr>
            <a:srgbClr val="A4A3A4"/>
          </p15:clr>
        </p15:guide>
        <p15:guide id="7" orient="horz" pos="484" userDrawn="1">
          <p15:clr>
            <a:srgbClr val="A4A3A4"/>
          </p15:clr>
        </p15:guide>
        <p15:guide id="8" pos="2208" userDrawn="1">
          <p15:clr>
            <a:srgbClr val="A4A3A4"/>
          </p15:clr>
        </p15:guide>
        <p15:guide id="9" pos="122" userDrawn="1">
          <p15:clr>
            <a:srgbClr val="A4A3A4"/>
          </p15:clr>
        </p15:guide>
        <p15:guide id="10" pos="4293" userDrawn="1">
          <p15:clr>
            <a:srgbClr val="A4A3A4"/>
          </p15:clr>
        </p15:guide>
        <p15:guide id="11" pos="298" userDrawn="1">
          <p15:clr>
            <a:srgbClr val="A4A3A4"/>
          </p15:clr>
        </p15:guide>
        <p15:guide id="12" pos="412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licaS" initials="M" lastIdx="53" clrIdx="0"/>
  <p:cmAuthor id="1" name="Vojislav Mihailovic" initials="VM" lastIdx="49" clrIdx="1"/>
  <p:cmAuthor id="2" name="Ana Bojcevska" initials="AB" lastIdx="3" clrIdx="2"/>
  <p:cmAuthor id="3" name="Irena" initials="I" lastIdx="5" clrIdx="3"/>
  <p:cmAuthor id="4" name="Marija Vranjanac" initials="MV" lastIdx="9"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81"/>
    <a:srgbClr val="FF585D"/>
    <a:srgbClr val="009999"/>
    <a:srgbClr val="FF5050"/>
    <a:srgbClr val="FF7C80"/>
    <a:srgbClr val="71B2C9"/>
    <a:srgbClr val="3D87A1"/>
    <a:srgbClr val="003399"/>
    <a:srgbClr val="005250"/>
    <a:srgbClr val="CB33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02" autoAdjust="0"/>
    <p:restoredTop sz="99636" autoAdjust="0"/>
  </p:normalViewPr>
  <p:slideViewPr>
    <p:cSldViewPr snapToObjects="1" showGuides="1">
      <p:cViewPr varScale="1">
        <p:scale>
          <a:sx n="62" d="100"/>
          <a:sy n="62" d="100"/>
        </p:scale>
        <p:origin x="-492" y="-76"/>
      </p:cViewPr>
      <p:guideLst>
        <p:guide orient="horz" pos="2381"/>
        <p:guide orient="horz" pos="113"/>
        <p:guide orient="horz" pos="4649"/>
        <p:guide orient="horz" pos="3787"/>
        <p:guide orient="horz" pos="4422"/>
        <p:guide orient="horz" pos="4299"/>
        <p:guide orient="horz" pos="1097"/>
        <p:guide orient="horz" pos="975"/>
        <p:guide orient="horz" pos="229"/>
        <p:guide orient="horz" pos="4532"/>
        <p:guide orient="horz" pos="346"/>
        <p:guide orient="horz" pos="460"/>
        <p:guide orient="horz" pos="4184"/>
        <p:guide orient="horz" pos="4071"/>
        <p:guide orient="horz" pos="839"/>
        <p:guide pos="4233"/>
        <p:guide pos="113"/>
        <p:guide pos="8361"/>
        <p:guide pos="8243"/>
        <p:guide pos="5715"/>
        <p:guide pos="3035"/>
        <p:guide pos="5431"/>
        <p:guide pos="8134"/>
        <p:guide pos="4092"/>
        <p:guide pos="4369"/>
        <p:guide pos="2736"/>
        <p:guide pos="15"/>
        <p:guide pos="363"/>
        <p:guide pos="232"/>
      </p:guideLst>
    </p:cSldViewPr>
  </p:slideViewPr>
  <p:notesTextViewPr>
    <p:cViewPr>
      <p:scale>
        <a:sx n="1" d="1"/>
        <a:sy n="1" d="1"/>
      </p:scale>
      <p:origin x="0" y="0"/>
    </p:cViewPr>
  </p:notesTextViewPr>
  <p:sorterViewPr>
    <p:cViewPr>
      <p:scale>
        <a:sx n="100" d="100"/>
        <a:sy n="100" d="100"/>
      </p:scale>
      <p:origin x="0" y="10314"/>
    </p:cViewPr>
  </p:sorterViewPr>
  <p:notesViewPr>
    <p:cSldViewPr snapToObjects="1" showGuides="1">
      <p:cViewPr>
        <p:scale>
          <a:sx n="69" d="100"/>
          <a:sy n="69" d="100"/>
        </p:scale>
        <p:origin x="-480" y="-72"/>
      </p:cViewPr>
      <p:guideLst>
        <p:guide orient="horz" pos="2928"/>
        <p:guide orient="horz" pos="115"/>
        <p:guide orient="horz" pos="5740"/>
        <p:guide orient="horz" pos="5509"/>
        <p:guide orient="horz" pos="2558"/>
        <p:guide orient="horz" pos="2466"/>
        <p:guide orient="horz" pos="484"/>
        <p:guide pos="2208"/>
        <p:guide pos="122"/>
        <p:guide pos="4293"/>
        <p:guide pos="298"/>
        <p:guide pos="4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1.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oleObject" Target="file:///C:\Users\Irena\Desktop\GIZ%20Siva%20ekonomija%202018-2020\Istra&#382;ivanje%20stavova%20gra&#273;ana\Rezultati\Promenjeni%20grafikon.xlsx" TargetMode="Externa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oleObject" Target="file:///C:\Users\Irena\Desktop\GIZ%20Siva%20ekonomija%202018-2020\Istra&#382;ivanje%20stavova%20gra&#273;ana\Rezultati\Promenjeni%20grafik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93082997039026"/>
          <c:y val="3.2941176470588238E-2"/>
          <c:w val="0.51069170029609745"/>
          <c:h val="0.93882352941176472"/>
        </c:manualLayout>
      </c:layout>
      <c:barChart>
        <c:barDir val="bar"/>
        <c:grouping val="clustered"/>
        <c:varyColors val="0"/>
        <c:ser>
          <c:idx val="0"/>
          <c:order val="0"/>
          <c:tx>
            <c:strRef>
              <c:f>Sheet1!$B$1</c:f>
              <c:strCache>
                <c:ptCount val="1"/>
                <c:pt idx="0">
                  <c:v>Total</c:v>
                </c:pt>
              </c:strCache>
            </c:strRef>
          </c:tx>
          <c:spPr>
            <a:solidFill>
              <a:srgbClr val="333399"/>
            </a:solidFill>
            <a:ln w="38695">
              <a:noFill/>
            </a:ln>
          </c:spPr>
          <c:invertIfNegative val="0"/>
          <c:dPt>
            <c:idx val="0"/>
            <c:invertIfNegative val="0"/>
            <c:bubble3D val="0"/>
            <c:spPr>
              <a:solidFill>
                <a:srgbClr val="005776"/>
              </a:solidFill>
              <a:ln w="38695">
                <a:noFill/>
              </a:ln>
            </c:spPr>
            <c:extLst xmlns:c16r2="http://schemas.microsoft.com/office/drawing/2015/06/chart">
              <c:ext xmlns:c16="http://schemas.microsoft.com/office/drawing/2014/chart" uri="{C3380CC4-5D6E-409C-BE32-E72D297353CC}">
                <c16:uniqueId val="{00000001-C480-46C2-8477-947EB2040BAA}"/>
              </c:ext>
            </c:extLst>
          </c:dPt>
          <c:dPt>
            <c:idx val="1"/>
            <c:invertIfNegative val="0"/>
            <c:bubble3D val="0"/>
            <c:spPr>
              <a:solidFill>
                <a:srgbClr val="007AA5"/>
              </a:solidFill>
              <a:ln w="38695">
                <a:noFill/>
              </a:ln>
            </c:spPr>
            <c:extLst xmlns:c16r2="http://schemas.microsoft.com/office/drawing/2015/06/chart">
              <c:ext xmlns:c16="http://schemas.microsoft.com/office/drawing/2014/chart" uri="{C3380CC4-5D6E-409C-BE32-E72D297353CC}">
                <c16:uniqueId val="{00000003-C480-46C2-8477-947EB2040BAA}"/>
              </c:ext>
            </c:extLst>
          </c:dPt>
          <c:dPt>
            <c:idx val="2"/>
            <c:invertIfNegative val="0"/>
            <c:bubble3D val="0"/>
            <c:spPr>
              <a:solidFill>
                <a:srgbClr val="009DD6"/>
              </a:solidFill>
              <a:ln w="38695">
                <a:noFill/>
              </a:ln>
            </c:spPr>
            <c:extLst xmlns:c16r2="http://schemas.microsoft.com/office/drawing/2015/06/chart">
              <c:ext xmlns:c16="http://schemas.microsoft.com/office/drawing/2014/chart" uri="{C3380CC4-5D6E-409C-BE32-E72D297353CC}">
                <c16:uniqueId val="{00000005-C480-46C2-8477-947EB2040BAA}"/>
              </c:ext>
            </c:extLst>
          </c:dPt>
          <c:dPt>
            <c:idx val="3"/>
            <c:invertIfNegative val="0"/>
            <c:bubble3D val="0"/>
            <c:spPr>
              <a:solidFill>
                <a:srgbClr val="0FC0FF"/>
              </a:solidFill>
              <a:ln w="38695">
                <a:noFill/>
              </a:ln>
            </c:spPr>
            <c:extLst xmlns:c16r2="http://schemas.microsoft.com/office/drawing/2015/06/chart">
              <c:ext xmlns:c16="http://schemas.microsoft.com/office/drawing/2014/chart" uri="{C3380CC4-5D6E-409C-BE32-E72D297353CC}">
                <c16:uniqueId val="{00000007-C480-46C2-8477-947EB2040BAA}"/>
              </c:ext>
            </c:extLst>
          </c:dPt>
          <c:dPt>
            <c:idx val="4"/>
            <c:invertIfNegative val="0"/>
            <c:bubble3D val="0"/>
            <c:spPr>
              <a:solidFill>
                <a:srgbClr val="95E3FF"/>
              </a:solidFill>
              <a:ln w="38695">
                <a:noFill/>
              </a:ln>
            </c:spPr>
            <c:extLst xmlns:c16r2="http://schemas.microsoft.com/office/drawing/2015/06/chart">
              <c:ext xmlns:c16="http://schemas.microsoft.com/office/drawing/2014/chart" uri="{C3380CC4-5D6E-409C-BE32-E72D297353CC}">
                <c16:uniqueId val="{00000009-C480-46C2-8477-947EB2040BAA}"/>
              </c:ext>
            </c:extLst>
          </c:dPt>
          <c:dPt>
            <c:idx val="5"/>
            <c:invertIfNegative val="0"/>
            <c:bubble3D val="0"/>
            <c:spPr>
              <a:solidFill>
                <a:srgbClr val="005776"/>
              </a:solidFill>
              <a:ln w="38695">
                <a:noFill/>
              </a:ln>
            </c:spPr>
            <c:extLst xmlns:c16r2="http://schemas.microsoft.com/office/drawing/2015/06/chart">
              <c:ext xmlns:c16="http://schemas.microsoft.com/office/drawing/2014/chart" uri="{C3380CC4-5D6E-409C-BE32-E72D297353CC}">
                <c16:uniqueId val="{0000000B-C480-46C2-8477-947EB2040BAA}"/>
              </c:ext>
            </c:extLst>
          </c:dPt>
          <c:dPt>
            <c:idx val="6"/>
            <c:invertIfNegative val="0"/>
            <c:bubble3D val="0"/>
            <c:spPr>
              <a:solidFill>
                <a:srgbClr val="007AA5"/>
              </a:solidFill>
              <a:ln w="38695">
                <a:noFill/>
              </a:ln>
            </c:spPr>
            <c:extLst xmlns:c16r2="http://schemas.microsoft.com/office/drawing/2015/06/chart">
              <c:ext xmlns:c16="http://schemas.microsoft.com/office/drawing/2014/chart" uri="{C3380CC4-5D6E-409C-BE32-E72D297353CC}">
                <c16:uniqueId val="{0000000D-C480-46C2-8477-947EB2040BAA}"/>
              </c:ext>
            </c:extLst>
          </c:dPt>
          <c:dPt>
            <c:idx val="7"/>
            <c:invertIfNegative val="0"/>
            <c:bubble3D val="0"/>
            <c:spPr>
              <a:solidFill>
                <a:srgbClr val="009DD6"/>
              </a:solidFill>
              <a:ln w="38695">
                <a:noFill/>
              </a:ln>
            </c:spPr>
            <c:extLst xmlns:c16r2="http://schemas.microsoft.com/office/drawing/2015/06/chart">
              <c:ext xmlns:c16="http://schemas.microsoft.com/office/drawing/2014/chart" uri="{C3380CC4-5D6E-409C-BE32-E72D297353CC}">
                <c16:uniqueId val="{0000000F-C480-46C2-8477-947EB2040BAA}"/>
              </c:ext>
            </c:extLst>
          </c:dPt>
          <c:dPt>
            <c:idx val="8"/>
            <c:invertIfNegative val="0"/>
            <c:bubble3D val="0"/>
            <c:spPr>
              <a:solidFill>
                <a:srgbClr val="0FC0FF"/>
              </a:solidFill>
              <a:ln w="38695">
                <a:noFill/>
              </a:ln>
            </c:spPr>
            <c:extLst xmlns:c16r2="http://schemas.microsoft.com/office/drawing/2015/06/chart">
              <c:ext xmlns:c16="http://schemas.microsoft.com/office/drawing/2014/chart" uri="{C3380CC4-5D6E-409C-BE32-E72D297353CC}">
                <c16:uniqueId val="{00000011-C480-46C2-8477-947EB2040BAA}"/>
              </c:ext>
            </c:extLst>
          </c:dPt>
          <c:dLbls>
            <c:numFmt formatCode="0&quot;%&quot;" sourceLinked="0"/>
            <c:spPr>
              <a:noFill/>
              <a:ln w="38695">
                <a:noFill/>
              </a:ln>
            </c:spPr>
            <c:txPr>
              <a:bodyPr/>
              <a:lstStyle/>
              <a:p>
                <a:pPr>
                  <a:defRPr sz="1800" b="0" i="0" u="none" strike="noStrike" baseline="0">
                    <a:solidFill>
                      <a:schemeClr val="tx1"/>
                    </a:solidFill>
                    <a:latin typeface="+mn-lt"/>
                    <a:ea typeface="Arial"/>
                    <a:cs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Sheet1!$A$2:$A$10</c:f>
              <c:strCache>
                <c:ptCount val="9"/>
                <c:pt idx="0">
                  <c:v>Neprijavljivanje radnika</c:v>
                </c:pt>
                <c:pt idx="1">
                  <c:v>Isplata zarade na ruke u gotovini i neplaćanje doprinosa i poreza na zarade </c:v>
                </c:pt>
                <c:pt idx="2">
                  <c:v>Prodaja robe na crno (bez fiskalnog računa, na tezgama, ulici i drugim improvizovanim mestima)</c:v>
                </c:pt>
                <c:pt idx="3">
                  <c:v>Šverc robe (nelegalan uvoz robe iz inostranstva)</c:v>
                </c:pt>
                <c:pt idx="4">
                  <c:v>Bespravna / ilegalna gradnja</c:v>
                </c:pt>
                <c:pt idx="5">
                  <c:v>Neplaćanje / utaja drugih zakonom predviđenih poreza</c:v>
                </c:pt>
                <c:pt idx="6">
                  <c:v>Obavljanje delatnosti bez registrovane firme</c:v>
                </c:pt>
                <c:pt idx="7">
                  <c:v>Nijedan, siva ekonomija nije prisutna u Srbiji</c:v>
                </c:pt>
                <c:pt idx="8">
                  <c:v>Ne zna</c:v>
                </c:pt>
              </c:strCache>
            </c:strRef>
          </c:cat>
          <c:val>
            <c:numRef>
              <c:f>Sheet1!$B$2:$B$10</c:f>
              <c:numCache>
                <c:formatCode>General</c:formatCode>
                <c:ptCount val="9"/>
                <c:pt idx="0">
                  <c:v>30.4</c:v>
                </c:pt>
                <c:pt idx="1">
                  <c:v>19.2</c:v>
                </c:pt>
                <c:pt idx="2">
                  <c:v>14.3</c:v>
                </c:pt>
                <c:pt idx="3">
                  <c:v>10.3</c:v>
                </c:pt>
                <c:pt idx="4">
                  <c:v>8.6</c:v>
                </c:pt>
                <c:pt idx="5">
                  <c:v>7.1</c:v>
                </c:pt>
                <c:pt idx="6">
                  <c:v>5.8</c:v>
                </c:pt>
                <c:pt idx="7">
                  <c:v>1</c:v>
                </c:pt>
                <c:pt idx="8">
                  <c:v>3.3</c:v>
                </c:pt>
              </c:numCache>
            </c:numRef>
          </c:val>
          <c:extLst xmlns:c16r2="http://schemas.microsoft.com/office/drawing/2015/06/chart">
            <c:ext xmlns:c16="http://schemas.microsoft.com/office/drawing/2014/chart" uri="{C3380CC4-5D6E-409C-BE32-E72D297353CC}">
              <c16:uniqueId val="{00000012-C480-46C2-8477-947EB2040BAA}"/>
            </c:ext>
          </c:extLst>
        </c:ser>
        <c:dLbls>
          <c:showLegendKey val="0"/>
          <c:showVal val="1"/>
          <c:showCatName val="0"/>
          <c:showSerName val="0"/>
          <c:showPercent val="0"/>
          <c:showBubbleSize val="0"/>
        </c:dLbls>
        <c:gapWidth val="50"/>
        <c:axId val="267410048"/>
        <c:axId val="267428992"/>
      </c:barChart>
      <c:catAx>
        <c:axId val="267410048"/>
        <c:scaling>
          <c:orientation val="maxMin"/>
        </c:scaling>
        <c:delete val="0"/>
        <c:axPos val="l"/>
        <c:numFmt formatCode="General" sourceLinked="1"/>
        <c:majorTickMark val="none"/>
        <c:minorTickMark val="none"/>
        <c:tickLblPos val="nextTo"/>
        <c:spPr>
          <a:ln w="14511">
            <a:noFill/>
          </a:ln>
        </c:spPr>
        <c:txPr>
          <a:bodyPr rot="0" vert="horz"/>
          <a:lstStyle/>
          <a:p>
            <a:pPr>
              <a:defRPr sz="1600" b="0" i="0" u="none" strike="noStrike" baseline="0">
                <a:solidFill>
                  <a:schemeClr val="tx1"/>
                </a:solidFill>
                <a:latin typeface="+mj-lt"/>
                <a:ea typeface="Arial"/>
                <a:cs typeface="Arial"/>
              </a:defRPr>
            </a:pPr>
            <a:endParaRPr lang="en-US"/>
          </a:p>
        </c:txPr>
        <c:crossAx val="267428992"/>
        <c:crosses val="autoZero"/>
        <c:auto val="1"/>
        <c:lblAlgn val="ctr"/>
        <c:lblOffset val="100"/>
        <c:tickLblSkip val="1"/>
        <c:tickMarkSkip val="1"/>
        <c:noMultiLvlLbl val="0"/>
      </c:catAx>
      <c:valAx>
        <c:axId val="267428992"/>
        <c:scaling>
          <c:orientation val="minMax"/>
        </c:scaling>
        <c:delete val="1"/>
        <c:axPos val="t"/>
        <c:numFmt formatCode="General" sourceLinked="1"/>
        <c:majorTickMark val="out"/>
        <c:minorTickMark val="none"/>
        <c:tickLblPos val="nextTo"/>
        <c:crossAx val="267410048"/>
        <c:crosses val="autoZero"/>
        <c:crossBetween val="between"/>
      </c:valAx>
      <c:spPr>
        <a:noFill/>
        <a:ln w="38695">
          <a:noFill/>
        </a:ln>
      </c:spPr>
    </c:plotArea>
    <c:plotVisOnly val="1"/>
    <c:dispBlanksAs val="gap"/>
    <c:showDLblsOverMax val="0"/>
  </c:chart>
  <c:spPr>
    <a:noFill/>
    <a:ln>
      <a:noFill/>
    </a:ln>
  </c:spPr>
  <c:txPr>
    <a:bodyPr/>
    <a:lstStyle/>
    <a:p>
      <a:pPr>
        <a:defRPr sz="1828" b="1" i="0" u="none" strike="noStrike" baseline="0">
          <a:solidFill>
            <a:srgbClr val="000000"/>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928632055033565"/>
          <c:y val="4.0114613180515762E-2"/>
          <c:w val="0.56127702000427915"/>
          <c:h val="0.92550143266475648"/>
        </c:manualLayout>
      </c:layout>
      <c:barChart>
        <c:barDir val="bar"/>
        <c:grouping val="clustered"/>
        <c:varyColors val="0"/>
        <c:ser>
          <c:idx val="0"/>
          <c:order val="0"/>
          <c:tx>
            <c:strRef>
              <c:f>Sheet1!$B$1</c:f>
              <c:strCache>
                <c:ptCount val="1"/>
                <c:pt idx="0">
                  <c:v>Total</c:v>
                </c:pt>
              </c:strCache>
            </c:strRef>
          </c:tx>
          <c:spPr>
            <a:solidFill>
              <a:srgbClr val="333399"/>
            </a:solidFill>
            <a:ln w="23537">
              <a:noFill/>
            </a:ln>
          </c:spPr>
          <c:invertIfNegative val="0"/>
          <c:dPt>
            <c:idx val="0"/>
            <c:invertIfNegative val="0"/>
            <c:bubble3D val="0"/>
            <c:spPr>
              <a:solidFill>
                <a:srgbClr val="003399"/>
              </a:solidFill>
              <a:ln w="23537">
                <a:noFill/>
              </a:ln>
            </c:spPr>
            <c:extLst xmlns:c16r2="http://schemas.microsoft.com/office/drawing/2015/06/chart">
              <c:ext xmlns:c16="http://schemas.microsoft.com/office/drawing/2014/chart" uri="{C3380CC4-5D6E-409C-BE32-E72D297353CC}">
                <c16:uniqueId val="{00000001-BE86-4672-9A50-28F287DEC2D5}"/>
              </c:ext>
            </c:extLst>
          </c:dPt>
          <c:dPt>
            <c:idx val="1"/>
            <c:invertIfNegative val="0"/>
            <c:bubble3D val="0"/>
            <c:spPr>
              <a:solidFill>
                <a:srgbClr val="007681"/>
              </a:solidFill>
              <a:ln w="23537">
                <a:noFill/>
              </a:ln>
            </c:spPr>
            <c:extLst xmlns:c16r2="http://schemas.microsoft.com/office/drawing/2015/06/chart">
              <c:ext xmlns:c16="http://schemas.microsoft.com/office/drawing/2014/chart" uri="{C3380CC4-5D6E-409C-BE32-E72D297353CC}">
                <c16:uniqueId val="{00000003-BE86-4672-9A50-28F287DEC2D5}"/>
              </c:ext>
            </c:extLst>
          </c:dPt>
          <c:dPt>
            <c:idx val="2"/>
            <c:invertIfNegative val="0"/>
            <c:bubble3D val="0"/>
            <c:spPr>
              <a:solidFill>
                <a:schemeClr val="tx2">
                  <a:lumMod val="60000"/>
                  <a:lumOff val="40000"/>
                </a:schemeClr>
              </a:solidFill>
              <a:ln w="23537">
                <a:noFill/>
              </a:ln>
            </c:spPr>
            <c:extLst xmlns:c16r2="http://schemas.microsoft.com/office/drawing/2015/06/chart">
              <c:ext xmlns:c16="http://schemas.microsoft.com/office/drawing/2014/chart" uri="{C3380CC4-5D6E-409C-BE32-E72D297353CC}">
                <c16:uniqueId val="{00000005-BE86-4672-9A50-28F287DEC2D5}"/>
              </c:ext>
            </c:extLst>
          </c:dPt>
          <c:dPt>
            <c:idx val="3"/>
            <c:invertIfNegative val="0"/>
            <c:bubble3D val="0"/>
            <c:spPr>
              <a:solidFill>
                <a:schemeClr val="tx2">
                  <a:lumMod val="40000"/>
                  <a:lumOff val="60000"/>
                </a:schemeClr>
              </a:solidFill>
              <a:ln w="23537">
                <a:noFill/>
              </a:ln>
            </c:spPr>
            <c:extLst xmlns:c16r2="http://schemas.microsoft.com/office/drawing/2015/06/chart">
              <c:ext xmlns:c16="http://schemas.microsoft.com/office/drawing/2014/chart" uri="{C3380CC4-5D6E-409C-BE32-E72D297353CC}">
                <c16:uniqueId val="{00000007-BE86-4672-9A50-28F287DEC2D5}"/>
              </c:ext>
            </c:extLst>
          </c:dPt>
          <c:dPt>
            <c:idx val="4"/>
            <c:invertIfNegative val="0"/>
            <c:bubble3D val="0"/>
            <c:spPr>
              <a:solidFill>
                <a:schemeClr val="tx2">
                  <a:lumMod val="20000"/>
                  <a:lumOff val="80000"/>
                </a:schemeClr>
              </a:solidFill>
              <a:ln w="23537">
                <a:noFill/>
              </a:ln>
            </c:spPr>
            <c:extLst xmlns:c16r2="http://schemas.microsoft.com/office/drawing/2015/06/chart">
              <c:ext xmlns:c16="http://schemas.microsoft.com/office/drawing/2014/chart" uri="{C3380CC4-5D6E-409C-BE32-E72D297353CC}">
                <c16:uniqueId val="{00000009-BE86-4672-9A50-28F287DEC2D5}"/>
              </c:ext>
            </c:extLst>
          </c:dPt>
          <c:dPt>
            <c:idx val="5"/>
            <c:invertIfNegative val="0"/>
            <c:bubble3D val="0"/>
            <c:spPr>
              <a:solidFill>
                <a:srgbClr val="808080"/>
              </a:solidFill>
              <a:ln w="23537">
                <a:noFill/>
              </a:ln>
            </c:spPr>
            <c:extLst xmlns:c16r2="http://schemas.microsoft.com/office/drawing/2015/06/chart">
              <c:ext xmlns:c16="http://schemas.microsoft.com/office/drawing/2014/chart" uri="{C3380CC4-5D6E-409C-BE32-E72D297353CC}">
                <c16:uniqueId val="{0000000B-BE86-4672-9A50-28F287DEC2D5}"/>
              </c:ext>
            </c:extLst>
          </c:dPt>
          <c:dLbls>
            <c:dLbl>
              <c:idx val="0"/>
              <c:layout>
                <c:manualLayout>
                  <c:x val="0"/>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BE86-4672-9A50-28F287DEC2D5}"/>
                </c:ext>
              </c:extLst>
            </c:dLbl>
            <c:numFmt formatCode="0&quot;%&quot;" sourceLinked="0"/>
            <c:spPr>
              <a:noFill/>
              <a:ln w="23537">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Gotovinski pouzećem - plaćanje u kešu prilikom isporuke</c:v>
                </c:pt>
                <c:pt idx="1">
                  <c:v>Karticom prilikom poručivanja - online</c:v>
                </c:pt>
                <c:pt idx="2">
                  <c:v>Karticom prilikom dostave/preuzimanja porudžbine</c:v>
                </c:pt>
                <c:pt idx="3">
                  <c:v>PayPal-om ili sličnim servisima</c:v>
                </c:pt>
                <c:pt idx="4">
                  <c:v>Uplatnicom u banci ili pošti</c:v>
                </c:pt>
                <c:pt idx="5">
                  <c:v>Drugo</c:v>
                </c:pt>
              </c:strCache>
            </c:strRef>
          </c:cat>
          <c:val>
            <c:numRef>
              <c:f>Sheet1!$B$2:$B$7</c:f>
              <c:numCache>
                <c:formatCode>General</c:formatCode>
                <c:ptCount val="6"/>
                <c:pt idx="0">
                  <c:v>75.099999999999994</c:v>
                </c:pt>
                <c:pt idx="1">
                  <c:v>15.8</c:v>
                </c:pt>
                <c:pt idx="2">
                  <c:v>4.2</c:v>
                </c:pt>
                <c:pt idx="3">
                  <c:v>3.5</c:v>
                </c:pt>
                <c:pt idx="4">
                  <c:v>1.3</c:v>
                </c:pt>
                <c:pt idx="5">
                  <c:v>0.1</c:v>
                </c:pt>
              </c:numCache>
            </c:numRef>
          </c:val>
          <c:extLst xmlns:c16r2="http://schemas.microsoft.com/office/drawing/2015/06/chart">
            <c:ext xmlns:c16="http://schemas.microsoft.com/office/drawing/2014/chart" uri="{C3380CC4-5D6E-409C-BE32-E72D297353CC}">
              <c16:uniqueId val="{0000000C-BE86-4672-9A50-28F287DEC2D5}"/>
            </c:ext>
          </c:extLst>
        </c:ser>
        <c:dLbls>
          <c:showLegendKey val="0"/>
          <c:showVal val="1"/>
          <c:showCatName val="0"/>
          <c:showSerName val="0"/>
          <c:showPercent val="0"/>
          <c:showBubbleSize val="0"/>
        </c:dLbls>
        <c:gapWidth val="50"/>
        <c:axId val="373754880"/>
        <c:axId val="373772672"/>
      </c:barChart>
      <c:catAx>
        <c:axId val="373754880"/>
        <c:scaling>
          <c:orientation val="maxMin"/>
        </c:scaling>
        <c:delete val="0"/>
        <c:axPos val="l"/>
        <c:numFmt formatCode="General" sourceLinked="1"/>
        <c:majorTickMark val="none"/>
        <c:minorTickMark val="none"/>
        <c:tickLblPos val="nextTo"/>
        <c:spPr>
          <a:ln w="8827">
            <a:noFill/>
          </a:ln>
        </c:spPr>
        <c:txPr>
          <a:bodyPr rot="0" vert="horz"/>
          <a:lstStyle/>
          <a:p>
            <a:pPr>
              <a:defRPr>
                <a:latin typeface="+mn-lt"/>
              </a:defRPr>
            </a:pPr>
            <a:endParaRPr lang="en-US"/>
          </a:p>
        </c:txPr>
        <c:crossAx val="373772672"/>
        <c:crosses val="autoZero"/>
        <c:auto val="1"/>
        <c:lblAlgn val="ctr"/>
        <c:lblOffset val="100"/>
        <c:tickLblSkip val="1"/>
        <c:tickMarkSkip val="1"/>
        <c:noMultiLvlLbl val="0"/>
      </c:catAx>
      <c:valAx>
        <c:axId val="373772672"/>
        <c:scaling>
          <c:orientation val="minMax"/>
        </c:scaling>
        <c:delete val="1"/>
        <c:axPos val="t"/>
        <c:numFmt formatCode="General" sourceLinked="1"/>
        <c:majorTickMark val="out"/>
        <c:minorTickMark val="none"/>
        <c:tickLblPos val="nextTo"/>
        <c:crossAx val="373754880"/>
        <c:crosses val="autoZero"/>
        <c:crossBetween val="between"/>
      </c:valAx>
      <c:spPr>
        <a:noFill/>
        <a:ln w="23537">
          <a:noFill/>
        </a:ln>
      </c:spPr>
    </c:plotArea>
    <c:plotVisOnly val="1"/>
    <c:dispBlanksAs val="gap"/>
    <c:showDLblsOverMax val="0"/>
  </c:chart>
  <c:spPr>
    <a:noFill/>
    <a:ln>
      <a:noFill/>
    </a:ln>
  </c:spPr>
  <c:txPr>
    <a:bodyPr/>
    <a:lstStyle/>
    <a:p>
      <a:pPr>
        <a:defRPr sz="1600" b="0" i="0" u="none" strike="noStrike" baseline="0">
          <a:solidFill>
            <a:srgbClr val="000000"/>
          </a:solidFill>
          <a:latin typeface="Arial"/>
          <a:ea typeface="Arial"/>
          <a:cs typeface="Aria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149360897222248"/>
          <c:y val="4.950811565599466E-2"/>
          <c:w val="0.42379621637481873"/>
          <c:h val="0.64815891916148749"/>
        </c:manualLayout>
      </c:layout>
      <c:doughnutChart>
        <c:varyColors val="1"/>
        <c:ser>
          <c:idx val="0"/>
          <c:order val="0"/>
          <c:tx>
            <c:strRef>
              <c:f>Sheet1!$B$1</c:f>
              <c:strCache>
                <c:ptCount val="1"/>
                <c:pt idx="0">
                  <c:v>Total</c:v>
                </c:pt>
              </c:strCache>
            </c:strRef>
          </c:tx>
          <c:spPr>
            <a:solidFill>
              <a:srgbClr val="333399"/>
            </a:solidFill>
            <a:ln w="25468">
              <a:noFill/>
            </a:ln>
          </c:spPr>
          <c:dPt>
            <c:idx val="0"/>
            <c:bubble3D val="0"/>
            <c:spPr>
              <a:solidFill>
                <a:srgbClr val="003399"/>
              </a:solidFill>
              <a:ln w="25468">
                <a:noFill/>
              </a:ln>
            </c:spPr>
            <c:extLst xmlns:c16r2="http://schemas.microsoft.com/office/drawing/2015/06/chart">
              <c:ext xmlns:c16="http://schemas.microsoft.com/office/drawing/2014/chart" uri="{C3380CC4-5D6E-409C-BE32-E72D297353CC}">
                <c16:uniqueId val="{00000001-0846-43F4-9A25-1FD53AA3CD4B}"/>
              </c:ext>
            </c:extLst>
          </c:dPt>
          <c:dPt>
            <c:idx val="1"/>
            <c:bubble3D val="0"/>
            <c:spPr>
              <a:solidFill>
                <a:srgbClr val="007681"/>
              </a:solidFill>
              <a:ln w="25468">
                <a:noFill/>
              </a:ln>
            </c:spPr>
            <c:extLst xmlns:c16r2="http://schemas.microsoft.com/office/drawing/2015/06/chart">
              <c:ext xmlns:c16="http://schemas.microsoft.com/office/drawing/2014/chart" uri="{C3380CC4-5D6E-409C-BE32-E72D297353CC}">
                <c16:uniqueId val="{00000003-0846-43F4-9A25-1FD53AA3CD4B}"/>
              </c:ext>
            </c:extLst>
          </c:dPt>
          <c:dPt>
            <c:idx val="2"/>
            <c:bubble3D val="0"/>
            <c:spPr>
              <a:solidFill>
                <a:schemeClr val="accent5">
                  <a:lumMod val="60000"/>
                  <a:lumOff val="40000"/>
                </a:schemeClr>
              </a:solidFill>
              <a:ln w="25468">
                <a:noFill/>
              </a:ln>
            </c:spPr>
            <c:extLst xmlns:c16r2="http://schemas.microsoft.com/office/drawing/2015/06/chart">
              <c:ext xmlns:c16="http://schemas.microsoft.com/office/drawing/2014/chart" uri="{C3380CC4-5D6E-409C-BE32-E72D297353CC}">
                <c16:uniqueId val="{00000005-0846-43F4-9A25-1FD53AA3CD4B}"/>
              </c:ext>
            </c:extLst>
          </c:dPt>
          <c:dPt>
            <c:idx val="3"/>
            <c:bubble3D val="0"/>
            <c:spPr>
              <a:solidFill>
                <a:schemeClr val="tx2">
                  <a:lumMod val="60000"/>
                  <a:lumOff val="40000"/>
                </a:schemeClr>
              </a:solidFill>
              <a:ln w="25468">
                <a:noFill/>
              </a:ln>
            </c:spPr>
            <c:extLst xmlns:c16r2="http://schemas.microsoft.com/office/drawing/2015/06/chart">
              <c:ext xmlns:c16="http://schemas.microsoft.com/office/drawing/2014/chart" uri="{C3380CC4-5D6E-409C-BE32-E72D297353CC}">
                <c16:uniqueId val="{00000007-0846-43F4-9A25-1FD53AA3CD4B}"/>
              </c:ext>
            </c:extLst>
          </c:dPt>
          <c:dPt>
            <c:idx val="4"/>
            <c:bubble3D val="0"/>
            <c:spPr>
              <a:solidFill>
                <a:srgbClr val="71B2C9"/>
              </a:solidFill>
              <a:ln w="25468">
                <a:noFill/>
              </a:ln>
            </c:spPr>
            <c:extLst xmlns:c16r2="http://schemas.microsoft.com/office/drawing/2015/06/chart">
              <c:ext xmlns:c16="http://schemas.microsoft.com/office/drawing/2014/chart" uri="{C3380CC4-5D6E-409C-BE32-E72D297353CC}">
                <c16:uniqueId val="{00000009-0846-43F4-9A25-1FD53AA3CD4B}"/>
              </c:ext>
            </c:extLst>
          </c:dPt>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cat>
            <c:strRef>
              <c:f>Sheet1!$A$2:$A$6</c:f>
              <c:strCache>
                <c:ptCount val="5"/>
                <c:pt idx="0">
                  <c:v>Običan račun, fakturu</c:v>
                </c:pt>
                <c:pt idx="1">
                  <c:v>Ne dobijam ništa</c:v>
                </c:pt>
                <c:pt idx="2">
                  <c:v>Fiskalni račun</c:v>
                </c:pt>
                <c:pt idx="3">
                  <c:v>Drugo</c:v>
                </c:pt>
                <c:pt idx="4">
                  <c:v>Ne zna</c:v>
                </c:pt>
              </c:strCache>
            </c:strRef>
          </c:cat>
          <c:val>
            <c:numRef>
              <c:f>Sheet1!$B$2:$B$6</c:f>
              <c:numCache>
                <c:formatCode>General</c:formatCode>
                <c:ptCount val="5"/>
                <c:pt idx="0">
                  <c:v>40.6</c:v>
                </c:pt>
                <c:pt idx="1">
                  <c:v>26.9</c:v>
                </c:pt>
                <c:pt idx="2">
                  <c:v>23.7</c:v>
                </c:pt>
                <c:pt idx="3">
                  <c:v>1.8</c:v>
                </c:pt>
                <c:pt idx="4">
                  <c:v>7</c:v>
                </c:pt>
              </c:numCache>
            </c:numRef>
          </c:val>
          <c:extLst xmlns:c16r2="http://schemas.microsoft.com/office/drawing/2015/06/chart">
            <c:ext xmlns:c16="http://schemas.microsoft.com/office/drawing/2014/chart" uri="{C3380CC4-5D6E-409C-BE32-E72D297353CC}">
              <c16:uniqueId val="{0000000A-0846-43F4-9A25-1FD53AA3CD4B}"/>
            </c:ext>
          </c:extLst>
        </c:ser>
        <c:dLbls>
          <c:showLegendKey val="0"/>
          <c:showVal val="0"/>
          <c:showCatName val="0"/>
          <c:showSerName val="0"/>
          <c:showPercent val="0"/>
          <c:showBubbleSize val="0"/>
          <c:showLeaderLines val="0"/>
        </c:dLbls>
        <c:firstSliceAng val="120"/>
        <c:holeSize val="50"/>
      </c:doughnutChart>
      <c:spPr>
        <a:noFill/>
        <a:ln w="25468">
          <a:noFill/>
        </a:ln>
      </c:spPr>
    </c:plotArea>
    <c:legend>
      <c:legendPos val="b"/>
      <c:overlay val="0"/>
      <c:txPr>
        <a:bodyPr/>
        <a:lstStyle/>
        <a:p>
          <a:pPr>
            <a:defRPr b="0">
              <a:latin typeface="+mn-lt"/>
            </a:defRPr>
          </a:pPr>
          <a:endParaRPr lang="en-US"/>
        </a:p>
      </c:txPr>
    </c:legend>
    <c:plotVisOnly val="1"/>
    <c:dispBlanksAs val="zero"/>
    <c:showDLblsOverMax val="0"/>
  </c:chart>
  <c:spPr>
    <a:noFill/>
    <a:ln>
      <a:noFill/>
    </a:ln>
  </c:spPr>
  <c:txPr>
    <a:bodyPr/>
    <a:lstStyle/>
    <a:p>
      <a:pPr>
        <a:defRPr sz="1479" b="1" i="0" u="none" strike="noStrike" baseline="0">
          <a:solidFill>
            <a:srgbClr val="000000"/>
          </a:solidFill>
          <a:latin typeface="Arial"/>
          <a:ea typeface="Arial"/>
          <a:cs typeface="Aria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541034564234649"/>
          <c:y val="3.678929765886288E-2"/>
          <c:w val="0.56458965435765351"/>
          <c:h val="0.93311036789297663"/>
        </c:manualLayout>
      </c:layout>
      <c:barChart>
        <c:barDir val="bar"/>
        <c:grouping val="clustered"/>
        <c:varyColors val="0"/>
        <c:ser>
          <c:idx val="0"/>
          <c:order val="0"/>
          <c:tx>
            <c:strRef>
              <c:f>Sheet1!$B$1</c:f>
              <c:strCache>
                <c:ptCount val="1"/>
                <c:pt idx="0">
                  <c:v>Total</c:v>
                </c:pt>
              </c:strCache>
            </c:strRef>
          </c:tx>
          <c:spPr>
            <a:solidFill>
              <a:srgbClr val="333399"/>
            </a:solidFill>
            <a:ln w="23760">
              <a:noFill/>
            </a:ln>
          </c:spPr>
          <c:invertIfNegative val="0"/>
          <c:dPt>
            <c:idx val="0"/>
            <c:invertIfNegative val="0"/>
            <c:bubble3D val="0"/>
            <c:spPr>
              <a:solidFill>
                <a:srgbClr val="003399"/>
              </a:solidFill>
              <a:ln w="23760">
                <a:noFill/>
              </a:ln>
            </c:spPr>
            <c:extLst xmlns:c16r2="http://schemas.microsoft.com/office/drawing/2015/06/chart">
              <c:ext xmlns:c16="http://schemas.microsoft.com/office/drawing/2014/chart" uri="{C3380CC4-5D6E-409C-BE32-E72D297353CC}">
                <c16:uniqueId val="{00000001-745C-4491-A879-A0066E2FFD4F}"/>
              </c:ext>
            </c:extLst>
          </c:dPt>
          <c:dPt>
            <c:idx val="1"/>
            <c:invertIfNegative val="0"/>
            <c:bubble3D val="0"/>
            <c:spPr>
              <a:solidFill>
                <a:srgbClr val="005250"/>
              </a:solidFill>
              <a:ln w="23760">
                <a:noFill/>
              </a:ln>
            </c:spPr>
            <c:extLst xmlns:c16r2="http://schemas.microsoft.com/office/drawing/2015/06/chart">
              <c:ext xmlns:c16="http://schemas.microsoft.com/office/drawing/2014/chart" uri="{C3380CC4-5D6E-409C-BE32-E72D297353CC}">
                <c16:uniqueId val="{00000003-745C-4491-A879-A0066E2FFD4F}"/>
              </c:ext>
            </c:extLst>
          </c:dPt>
          <c:dPt>
            <c:idx val="2"/>
            <c:invertIfNegative val="0"/>
            <c:bubble3D val="0"/>
            <c:spPr>
              <a:solidFill>
                <a:srgbClr val="007681"/>
              </a:solidFill>
              <a:ln w="23760">
                <a:noFill/>
              </a:ln>
            </c:spPr>
            <c:extLst xmlns:c16r2="http://schemas.microsoft.com/office/drawing/2015/06/chart">
              <c:ext xmlns:c16="http://schemas.microsoft.com/office/drawing/2014/chart" uri="{C3380CC4-5D6E-409C-BE32-E72D297353CC}">
                <c16:uniqueId val="{00000005-745C-4491-A879-A0066E2FFD4F}"/>
              </c:ext>
            </c:extLst>
          </c:dPt>
          <c:dPt>
            <c:idx val="3"/>
            <c:invertIfNegative val="0"/>
            <c:bubble3D val="0"/>
            <c:spPr>
              <a:solidFill>
                <a:srgbClr val="3D87A1"/>
              </a:solidFill>
              <a:ln w="23760">
                <a:noFill/>
              </a:ln>
            </c:spPr>
            <c:extLst xmlns:c16r2="http://schemas.microsoft.com/office/drawing/2015/06/chart">
              <c:ext xmlns:c16="http://schemas.microsoft.com/office/drawing/2014/chart" uri="{C3380CC4-5D6E-409C-BE32-E72D297353CC}">
                <c16:uniqueId val="{00000007-745C-4491-A879-A0066E2FFD4F}"/>
              </c:ext>
            </c:extLst>
          </c:dPt>
          <c:dPt>
            <c:idx val="4"/>
            <c:invertIfNegative val="0"/>
            <c:bubble3D val="0"/>
            <c:spPr>
              <a:solidFill>
                <a:srgbClr val="009999"/>
              </a:solidFill>
              <a:ln w="23760">
                <a:noFill/>
              </a:ln>
            </c:spPr>
            <c:extLst xmlns:c16r2="http://schemas.microsoft.com/office/drawing/2015/06/chart">
              <c:ext xmlns:c16="http://schemas.microsoft.com/office/drawing/2014/chart" uri="{C3380CC4-5D6E-409C-BE32-E72D297353CC}">
                <c16:uniqueId val="{00000009-745C-4491-A879-A0066E2FFD4F}"/>
              </c:ext>
            </c:extLst>
          </c:dPt>
          <c:dPt>
            <c:idx val="5"/>
            <c:invertIfNegative val="0"/>
            <c:bubble3D val="0"/>
            <c:spPr>
              <a:solidFill>
                <a:srgbClr val="0070C0"/>
              </a:solidFill>
              <a:ln w="23760">
                <a:noFill/>
              </a:ln>
            </c:spPr>
            <c:extLst xmlns:c16r2="http://schemas.microsoft.com/office/drawing/2015/06/chart">
              <c:ext xmlns:c16="http://schemas.microsoft.com/office/drawing/2014/chart" uri="{C3380CC4-5D6E-409C-BE32-E72D297353CC}">
                <c16:uniqueId val="{0000000B-745C-4491-A879-A0066E2FFD4F}"/>
              </c:ext>
            </c:extLst>
          </c:dPt>
          <c:dPt>
            <c:idx val="6"/>
            <c:invertIfNegative val="0"/>
            <c:bubble3D val="0"/>
            <c:spPr>
              <a:solidFill>
                <a:schemeClr val="tx2">
                  <a:lumMod val="40000"/>
                  <a:lumOff val="60000"/>
                </a:schemeClr>
              </a:solidFill>
              <a:ln w="23760">
                <a:noFill/>
              </a:ln>
            </c:spPr>
            <c:extLst xmlns:c16r2="http://schemas.microsoft.com/office/drawing/2015/06/chart">
              <c:ext xmlns:c16="http://schemas.microsoft.com/office/drawing/2014/chart" uri="{C3380CC4-5D6E-409C-BE32-E72D297353CC}">
                <c16:uniqueId val="{0000000D-745C-4491-A879-A0066E2FFD4F}"/>
              </c:ext>
            </c:extLst>
          </c:dPt>
          <c:dPt>
            <c:idx val="7"/>
            <c:invertIfNegative val="0"/>
            <c:bubble3D val="0"/>
            <c:spPr>
              <a:solidFill>
                <a:schemeClr val="tx2">
                  <a:lumMod val="20000"/>
                  <a:lumOff val="80000"/>
                </a:schemeClr>
              </a:solidFill>
              <a:ln w="23760">
                <a:noFill/>
              </a:ln>
            </c:spPr>
            <c:extLst xmlns:c16r2="http://schemas.microsoft.com/office/drawing/2015/06/chart">
              <c:ext xmlns:c16="http://schemas.microsoft.com/office/drawing/2014/chart" uri="{C3380CC4-5D6E-409C-BE32-E72D297353CC}">
                <c16:uniqueId val="{0000000F-745C-4491-A879-A0066E2FFD4F}"/>
              </c:ext>
            </c:extLst>
          </c:dPt>
          <c:dPt>
            <c:idx val="8"/>
            <c:invertIfNegative val="0"/>
            <c:bubble3D val="0"/>
            <c:spPr>
              <a:solidFill>
                <a:srgbClr val="643E60"/>
              </a:solidFill>
              <a:ln w="23760">
                <a:noFill/>
              </a:ln>
            </c:spPr>
            <c:extLst xmlns:c16r2="http://schemas.microsoft.com/office/drawing/2015/06/chart">
              <c:ext xmlns:c16="http://schemas.microsoft.com/office/drawing/2014/chart" uri="{C3380CC4-5D6E-409C-BE32-E72D297353CC}">
                <c16:uniqueId val="{00000011-745C-4491-A879-A0066E2FFD4F}"/>
              </c:ext>
            </c:extLst>
          </c:dPt>
          <c:dPt>
            <c:idx val="9"/>
            <c:invertIfNegative val="0"/>
            <c:bubble3D val="0"/>
            <c:spPr>
              <a:solidFill>
                <a:schemeClr val="accent6">
                  <a:lumMod val="40000"/>
                  <a:lumOff val="60000"/>
                </a:schemeClr>
              </a:solidFill>
              <a:ln w="23760">
                <a:noFill/>
              </a:ln>
            </c:spPr>
            <c:extLst xmlns:c16r2="http://schemas.microsoft.com/office/drawing/2015/06/chart">
              <c:ext xmlns:c16="http://schemas.microsoft.com/office/drawing/2014/chart" uri="{C3380CC4-5D6E-409C-BE32-E72D297353CC}">
                <c16:uniqueId val="{00000013-745C-4491-A879-A0066E2FFD4F}"/>
              </c:ext>
            </c:extLst>
          </c:dPt>
          <c:dPt>
            <c:idx val="10"/>
            <c:invertIfNegative val="0"/>
            <c:bubble3D val="0"/>
            <c:spPr>
              <a:solidFill>
                <a:srgbClr val="808080"/>
              </a:solidFill>
              <a:ln w="23760">
                <a:noFill/>
              </a:ln>
            </c:spPr>
            <c:extLst xmlns:c16r2="http://schemas.microsoft.com/office/drawing/2015/06/chart">
              <c:ext xmlns:c16="http://schemas.microsoft.com/office/drawing/2014/chart" uri="{C3380CC4-5D6E-409C-BE32-E72D297353CC}">
                <c16:uniqueId val="{00000015-745C-4491-A879-A0066E2FFD4F}"/>
              </c:ext>
            </c:extLst>
          </c:dPt>
          <c:dLbls>
            <c:numFmt formatCode="0&quot;%&quot;" sourceLinked="0"/>
            <c:spPr>
              <a:noFill/>
              <a:ln w="23760">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Sheet1!$A$2:$A$12</c:f>
              <c:strCache>
                <c:ptCount val="11"/>
                <c:pt idx="0">
                  <c:v>Garderobu</c:v>
                </c:pt>
                <c:pt idx="1">
                  <c:v>Kozmetiku i kućnu hemiju</c:v>
                </c:pt>
                <c:pt idx="2">
                  <c:v>Konditorske proizvode (slatkiši, keks, čokolada, bombone i sl)</c:v>
                </c:pt>
                <c:pt idx="3">
                  <c:v>Kafu</c:v>
                </c:pt>
                <c:pt idx="4">
                  <c:v>Elektromaterijal, oprema i alat</c:v>
                </c:pt>
                <c:pt idx="5">
                  <c:v>Cigarete i duvan</c:v>
                </c:pt>
                <c:pt idx="6">
                  <c:v>Male kućne aparate</c:v>
                </c:pt>
                <c:pt idx="7">
                  <c:v>Alkoholna pića</c:v>
                </c:pt>
                <c:pt idx="8">
                  <c:v>Drugo</c:v>
                </c:pt>
                <c:pt idx="9">
                  <c:v>Ništa</c:v>
                </c:pt>
                <c:pt idx="10">
                  <c:v>Odbija da odgovori</c:v>
                </c:pt>
              </c:strCache>
            </c:strRef>
          </c:cat>
          <c:val>
            <c:numRef>
              <c:f>Sheet1!$B$2:$B$12</c:f>
              <c:numCache>
                <c:formatCode>General</c:formatCode>
                <c:ptCount val="11"/>
                <c:pt idx="0">
                  <c:v>30.3</c:v>
                </c:pt>
                <c:pt idx="1">
                  <c:v>26.6</c:v>
                </c:pt>
                <c:pt idx="2">
                  <c:v>21.5</c:v>
                </c:pt>
                <c:pt idx="3">
                  <c:v>16.399999999999999</c:v>
                </c:pt>
                <c:pt idx="4">
                  <c:v>8.6999999999999993</c:v>
                </c:pt>
                <c:pt idx="5">
                  <c:v>7.6</c:v>
                </c:pt>
                <c:pt idx="6">
                  <c:v>5</c:v>
                </c:pt>
                <c:pt idx="7">
                  <c:v>2.2000000000000002</c:v>
                </c:pt>
                <c:pt idx="8">
                  <c:v>0.4</c:v>
                </c:pt>
                <c:pt idx="9">
                  <c:v>38.1</c:v>
                </c:pt>
                <c:pt idx="10">
                  <c:v>2.4</c:v>
                </c:pt>
              </c:numCache>
            </c:numRef>
          </c:val>
          <c:extLst xmlns:c16r2="http://schemas.microsoft.com/office/drawing/2015/06/chart">
            <c:ext xmlns:c16="http://schemas.microsoft.com/office/drawing/2014/chart" uri="{C3380CC4-5D6E-409C-BE32-E72D297353CC}">
              <c16:uniqueId val="{00000016-745C-4491-A879-A0066E2FFD4F}"/>
            </c:ext>
          </c:extLst>
        </c:ser>
        <c:dLbls>
          <c:showLegendKey val="0"/>
          <c:showVal val="1"/>
          <c:showCatName val="0"/>
          <c:showSerName val="0"/>
          <c:showPercent val="0"/>
          <c:showBubbleSize val="0"/>
        </c:dLbls>
        <c:gapWidth val="50"/>
        <c:axId val="373541888"/>
        <c:axId val="373561600"/>
      </c:barChart>
      <c:catAx>
        <c:axId val="373541888"/>
        <c:scaling>
          <c:orientation val="maxMin"/>
        </c:scaling>
        <c:delete val="0"/>
        <c:axPos val="l"/>
        <c:numFmt formatCode="General" sourceLinked="1"/>
        <c:majorTickMark val="none"/>
        <c:minorTickMark val="none"/>
        <c:tickLblPos val="nextTo"/>
        <c:spPr>
          <a:ln w="8910">
            <a:noFill/>
          </a:ln>
        </c:spPr>
        <c:txPr>
          <a:bodyPr rot="0" vert="horz"/>
          <a:lstStyle/>
          <a:p>
            <a:pPr>
              <a:defRPr>
                <a:latin typeface="+mn-lt"/>
              </a:defRPr>
            </a:pPr>
            <a:endParaRPr lang="en-US"/>
          </a:p>
        </c:txPr>
        <c:crossAx val="373561600"/>
        <c:crosses val="autoZero"/>
        <c:auto val="1"/>
        <c:lblAlgn val="ctr"/>
        <c:lblOffset val="100"/>
        <c:tickLblSkip val="1"/>
        <c:tickMarkSkip val="1"/>
        <c:noMultiLvlLbl val="0"/>
      </c:catAx>
      <c:valAx>
        <c:axId val="373561600"/>
        <c:scaling>
          <c:orientation val="minMax"/>
        </c:scaling>
        <c:delete val="1"/>
        <c:axPos val="t"/>
        <c:numFmt formatCode="General" sourceLinked="1"/>
        <c:majorTickMark val="out"/>
        <c:minorTickMark val="none"/>
        <c:tickLblPos val="nextTo"/>
        <c:crossAx val="373541888"/>
        <c:crosses val="autoZero"/>
        <c:crossBetween val="between"/>
      </c:valAx>
      <c:spPr>
        <a:noFill/>
        <a:ln w="23760">
          <a:noFill/>
        </a:ln>
      </c:spPr>
    </c:plotArea>
    <c:plotVisOnly val="1"/>
    <c:dispBlanksAs val="gap"/>
    <c:showDLblsOverMax val="0"/>
  </c:chart>
  <c:spPr>
    <a:noFill/>
    <a:ln>
      <a:noFill/>
    </a:ln>
  </c:spPr>
  <c:txPr>
    <a:bodyPr/>
    <a:lstStyle/>
    <a:p>
      <a:pPr>
        <a:defRPr sz="2000" b="0" i="0" u="none" strike="noStrike" baseline="0">
          <a:solidFill>
            <a:srgbClr val="000000"/>
          </a:solidFill>
          <a:latin typeface="+mn-lt"/>
          <a:ea typeface="Arial"/>
          <a:cs typeface="Aria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925860187791247"/>
          <c:y val="0.15444188026042771"/>
          <c:w val="0.58074139812208747"/>
          <c:h val="0.84555811973957229"/>
        </c:manualLayout>
      </c:layout>
      <c:barChart>
        <c:barDir val="bar"/>
        <c:grouping val="clustered"/>
        <c:varyColors val="0"/>
        <c:ser>
          <c:idx val="1"/>
          <c:order val="0"/>
          <c:tx>
            <c:strRef>
              <c:f>Sheet1!$B$1</c:f>
              <c:strCache>
                <c:ptCount val="1"/>
                <c:pt idx="0">
                  <c:v>Uglavnom ne + Nikada</c:v>
                </c:pt>
              </c:strCache>
            </c:strRef>
          </c:tx>
          <c:spPr>
            <a:solidFill>
              <a:srgbClr val="FF5050"/>
            </a:solidFill>
            <a:ln w="18540">
              <a:noFill/>
            </a:ln>
          </c:spPr>
          <c:invertIfNegative val="0"/>
          <c:dLbls>
            <c:dLbl>
              <c:idx val="8"/>
              <c:layout>
                <c:manualLayout>
                  <c:xMode val="edge"/>
                  <c:yMode val="edge"/>
                  <c:x val="0.54026845637583898"/>
                  <c:y val="0.34984520123839008"/>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BF7-4F91-AFE6-C9A578D76AF4}"/>
                </c:ext>
              </c:extLst>
            </c:dLbl>
            <c:numFmt formatCode="0;[Red]0" sourceLinked="0"/>
            <c:spPr>
              <a:noFill/>
              <a:ln w="18540">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Trgovinama</c:v>
                </c:pt>
                <c:pt idx="1">
                  <c:v>Ugostiteljskim objektima </c:v>
                </c:pt>
                <c:pt idx="2">
                  <c:v>Servisima za tehničku robu/uredJaje</c:v>
                </c:pt>
                <c:pt idx="3">
                  <c:v>Servisima/radnjama za održavanje i popravku motornih vozila</c:v>
                </c:pt>
                <c:pt idx="4">
                  <c:v>Salonima lepote</c:v>
                </c:pt>
              </c:strCache>
            </c:strRef>
          </c:cat>
          <c:val>
            <c:numRef>
              <c:f>Sheet1!$B$2:$B$6</c:f>
              <c:numCache>
                <c:formatCode>General</c:formatCode>
                <c:ptCount val="5"/>
                <c:pt idx="0">
                  <c:v>-3.5</c:v>
                </c:pt>
                <c:pt idx="1">
                  <c:v>-8.9</c:v>
                </c:pt>
                <c:pt idx="2">
                  <c:v>-15.6</c:v>
                </c:pt>
                <c:pt idx="3">
                  <c:v>-29.3</c:v>
                </c:pt>
                <c:pt idx="4">
                  <c:v>-54.4</c:v>
                </c:pt>
              </c:numCache>
            </c:numRef>
          </c:val>
          <c:extLst xmlns:c16r2="http://schemas.microsoft.com/office/drawing/2015/06/chart">
            <c:ext xmlns:c16="http://schemas.microsoft.com/office/drawing/2014/chart" uri="{C3380CC4-5D6E-409C-BE32-E72D297353CC}">
              <c16:uniqueId val="{00000001-3BF7-4F91-AFE6-C9A578D76AF4}"/>
            </c:ext>
          </c:extLst>
        </c:ser>
        <c:ser>
          <c:idx val="2"/>
          <c:order val="1"/>
          <c:tx>
            <c:strRef>
              <c:f>Sheet1!$C$1</c:f>
              <c:strCache>
                <c:ptCount val="1"/>
                <c:pt idx="0">
                  <c:v>Uvek + Uglavnom da</c:v>
                </c:pt>
              </c:strCache>
            </c:strRef>
          </c:tx>
          <c:spPr>
            <a:solidFill>
              <a:srgbClr val="008080"/>
            </a:solidFill>
            <a:ln w="18540">
              <a:noFill/>
            </a:ln>
          </c:spPr>
          <c:invertIfNegative val="0"/>
          <c:dLbls>
            <c:numFmt formatCode="0" sourceLinked="0"/>
            <c:spPr>
              <a:noFill/>
              <a:ln w="18540">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Trgovinama</c:v>
                </c:pt>
                <c:pt idx="1">
                  <c:v>Ugostiteljskim objektima </c:v>
                </c:pt>
                <c:pt idx="2">
                  <c:v>Servisima za tehničku robu/uredJaje</c:v>
                </c:pt>
                <c:pt idx="3">
                  <c:v>Servisima/radnjama za održavanje i popravku motornih vozila</c:v>
                </c:pt>
                <c:pt idx="4">
                  <c:v>Salonima lepote</c:v>
                </c:pt>
              </c:strCache>
            </c:strRef>
          </c:cat>
          <c:val>
            <c:numRef>
              <c:f>Sheet1!$C$2:$C$6</c:f>
              <c:numCache>
                <c:formatCode>General</c:formatCode>
                <c:ptCount val="5"/>
                <c:pt idx="0">
                  <c:v>95.6</c:v>
                </c:pt>
                <c:pt idx="1">
                  <c:v>74.8</c:v>
                </c:pt>
                <c:pt idx="2">
                  <c:v>61.7</c:v>
                </c:pt>
                <c:pt idx="3">
                  <c:v>31.6</c:v>
                </c:pt>
                <c:pt idx="4">
                  <c:v>21</c:v>
                </c:pt>
              </c:numCache>
            </c:numRef>
          </c:val>
          <c:extLst xmlns:c16r2="http://schemas.microsoft.com/office/drawing/2015/06/chart">
            <c:ext xmlns:c16="http://schemas.microsoft.com/office/drawing/2014/chart" uri="{C3380CC4-5D6E-409C-BE32-E72D297353CC}">
              <c16:uniqueId val="{00000002-3BF7-4F91-AFE6-C9A578D76AF4}"/>
            </c:ext>
          </c:extLst>
        </c:ser>
        <c:dLbls>
          <c:showLegendKey val="0"/>
          <c:showVal val="1"/>
          <c:showCatName val="0"/>
          <c:showSerName val="0"/>
          <c:showPercent val="0"/>
          <c:showBubbleSize val="0"/>
        </c:dLbls>
        <c:gapWidth val="30"/>
        <c:overlap val="100"/>
        <c:axId val="374001024"/>
        <c:axId val="374002816"/>
      </c:barChart>
      <c:catAx>
        <c:axId val="374001024"/>
        <c:scaling>
          <c:orientation val="minMax"/>
        </c:scaling>
        <c:delete val="0"/>
        <c:axPos val="l"/>
        <c:majorGridlines>
          <c:spPr>
            <a:ln w="2317">
              <a:solidFill>
                <a:srgbClr val="000000"/>
              </a:solidFill>
              <a:prstDash val="solid"/>
            </a:ln>
          </c:spPr>
        </c:majorGridlines>
        <c:numFmt formatCode="General" sourceLinked="1"/>
        <c:majorTickMark val="out"/>
        <c:minorTickMark val="none"/>
        <c:tickLblPos val="low"/>
        <c:spPr>
          <a:ln w="2317">
            <a:solidFill>
              <a:srgbClr val="000000"/>
            </a:solidFill>
            <a:prstDash val="solid"/>
          </a:ln>
        </c:spPr>
        <c:txPr>
          <a:bodyPr rot="0" vert="horz"/>
          <a:lstStyle/>
          <a:p>
            <a:pPr>
              <a:defRPr/>
            </a:pPr>
            <a:endParaRPr lang="en-US"/>
          </a:p>
        </c:txPr>
        <c:crossAx val="374002816"/>
        <c:crosses val="autoZero"/>
        <c:auto val="1"/>
        <c:lblAlgn val="ctr"/>
        <c:lblOffset val="20"/>
        <c:tickLblSkip val="1"/>
        <c:tickMarkSkip val="1"/>
        <c:noMultiLvlLbl val="0"/>
      </c:catAx>
      <c:valAx>
        <c:axId val="374002816"/>
        <c:scaling>
          <c:orientation val="minMax"/>
          <c:max val="110"/>
          <c:min val="-110"/>
        </c:scaling>
        <c:delete val="1"/>
        <c:axPos val="b"/>
        <c:numFmt formatCode="General" sourceLinked="1"/>
        <c:majorTickMark val="out"/>
        <c:minorTickMark val="none"/>
        <c:tickLblPos val="nextTo"/>
        <c:crossAx val="374001024"/>
        <c:crosses val="autoZero"/>
        <c:crossBetween val="between"/>
        <c:majorUnit val="10"/>
      </c:valAx>
      <c:spPr>
        <a:noFill/>
        <a:ln w="18540">
          <a:noFill/>
        </a:ln>
      </c:spPr>
    </c:plotArea>
    <c:legend>
      <c:legendPos val="t"/>
      <c:layout>
        <c:manualLayout>
          <c:xMode val="edge"/>
          <c:yMode val="edge"/>
          <c:x val="0.38458258527199973"/>
          <c:y val="0"/>
          <c:w val="0.50244199663641609"/>
          <c:h val="0.11145510835913312"/>
        </c:manualLayout>
      </c:layout>
      <c:overlay val="0"/>
      <c:spPr>
        <a:solidFill>
          <a:srgbClr val="FFFFFF"/>
        </a:solidFill>
        <a:ln w="18540">
          <a:noFill/>
        </a:ln>
      </c:spPr>
      <c:txPr>
        <a:bodyPr/>
        <a:lstStyle/>
        <a:p>
          <a:pPr>
            <a:defRPr>
              <a:latin typeface="+mj-lt"/>
            </a:defRPr>
          </a:pPr>
          <a:endParaRPr lang="en-US"/>
        </a:p>
      </c:txPr>
    </c:legend>
    <c:plotVisOnly val="1"/>
    <c:dispBlanksAs val="gap"/>
    <c:showDLblsOverMax val="0"/>
  </c:chart>
  <c:spPr>
    <a:noFill/>
    <a:ln>
      <a:noFill/>
    </a:ln>
  </c:spPr>
  <c:txPr>
    <a:bodyPr/>
    <a:lstStyle/>
    <a:p>
      <a:pPr>
        <a:defRPr sz="1400" b="0" i="0" u="none" strike="noStrike" baseline="0">
          <a:solidFill>
            <a:srgbClr val="000000"/>
          </a:solidFill>
          <a:latin typeface="Arial"/>
          <a:ea typeface="Arial"/>
          <a:cs typeface="Arial"/>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72023563751725"/>
          <c:y val="0.17068558290845615"/>
          <c:w val="0.44197586255295779"/>
          <c:h val="0.70248585667811703"/>
        </c:manualLayout>
      </c:layout>
      <c:doughnutChart>
        <c:varyColors val="1"/>
        <c:ser>
          <c:idx val="0"/>
          <c:order val="0"/>
          <c:tx>
            <c:strRef>
              <c:f>Sheet1!$B$1</c:f>
              <c:strCache>
                <c:ptCount val="1"/>
                <c:pt idx="0">
                  <c:v>Total</c:v>
                </c:pt>
              </c:strCache>
            </c:strRef>
          </c:tx>
          <c:spPr>
            <a:solidFill>
              <a:srgbClr val="333399"/>
            </a:solidFill>
            <a:ln w="25414">
              <a:noFill/>
            </a:ln>
          </c:spPr>
          <c:dPt>
            <c:idx val="0"/>
            <c:bubble3D val="0"/>
            <c:spPr>
              <a:solidFill>
                <a:srgbClr val="FF5050"/>
              </a:solidFill>
              <a:ln w="25414">
                <a:noFill/>
              </a:ln>
            </c:spPr>
            <c:extLst xmlns:c16r2="http://schemas.microsoft.com/office/drawing/2015/06/chart">
              <c:ext xmlns:c16="http://schemas.microsoft.com/office/drawing/2014/chart" uri="{C3380CC4-5D6E-409C-BE32-E72D297353CC}">
                <c16:uniqueId val="{00000001-5D7C-4897-B242-58F564E1094B}"/>
              </c:ext>
            </c:extLst>
          </c:dPt>
          <c:dPt>
            <c:idx val="1"/>
            <c:bubble3D val="0"/>
            <c:spPr>
              <a:solidFill>
                <a:srgbClr val="009999"/>
              </a:solidFill>
              <a:ln w="25414">
                <a:noFill/>
              </a:ln>
            </c:spPr>
            <c:extLst xmlns:c16r2="http://schemas.microsoft.com/office/drawing/2015/06/chart">
              <c:ext xmlns:c16="http://schemas.microsoft.com/office/drawing/2014/chart" uri="{C3380CC4-5D6E-409C-BE32-E72D297353CC}">
                <c16:uniqueId val="{00000003-5D7C-4897-B242-58F564E1094B}"/>
              </c:ext>
            </c:extLst>
          </c:dPt>
          <c:dPt>
            <c:idx val="2"/>
            <c:bubble3D val="0"/>
            <c:spPr>
              <a:solidFill>
                <a:schemeClr val="accent4">
                  <a:lumMod val="75000"/>
                </a:schemeClr>
              </a:solidFill>
              <a:ln w="25414">
                <a:noFill/>
              </a:ln>
            </c:spPr>
            <c:extLst xmlns:c16r2="http://schemas.microsoft.com/office/drawing/2015/06/chart">
              <c:ext xmlns:c16="http://schemas.microsoft.com/office/drawing/2014/chart" uri="{C3380CC4-5D6E-409C-BE32-E72D297353CC}">
                <c16:uniqueId val="{00000005-5D7C-4897-B242-58F564E1094B}"/>
              </c:ext>
            </c:extLst>
          </c:dPt>
          <c:dLbls>
            <c:numFmt formatCode="0%" sourceLinked="0"/>
            <c:spPr>
              <a:noFill/>
              <a:ln w="25414">
                <a:noFill/>
              </a:ln>
            </c:spPr>
            <c:txPr>
              <a:bodyPr/>
              <a:lstStyle/>
              <a:p>
                <a:pPr>
                  <a:defRPr b="1">
                    <a:solidFill>
                      <a:schemeClr val="bg1"/>
                    </a:solidFill>
                  </a:defRPr>
                </a:pPr>
                <a:endParaRPr lang="en-US"/>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Sheet1!$A$2:$A$4</c:f>
              <c:strCache>
                <c:ptCount val="3"/>
                <c:pt idx="0">
                  <c:v>Da</c:v>
                </c:pt>
                <c:pt idx="1">
                  <c:v>Ne</c:v>
                </c:pt>
                <c:pt idx="2">
                  <c:v>Odbija da odgovori</c:v>
                </c:pt>
              </c:strCache>
            </c:strRef>
          </c:cat>
          <c:val>
            <c:numRef>
              <c:f>Sheet1!$B$2:$B$4</c:f>
              <c:numCache>
                <c:formatCode>General</c:formatCode>
                <c:ptCount val="3"/>
                <c:pt idx="0">
                  <c:v>17.8</c:v>
                </c:pt>
                <c:pt idx="1">
                  <c:v>71</c:v>
                </c:pt>
                <c:pt idx="2">
                  <c:v>11.2</c:v>
                </c:pt>
              </c:numCache>
            </c:numRef>
          </c:val>
          <c:extLst xmlns:c16r2="http://schemas.microsoft.com/office/drawing/2015/06/chart">
            <c:ext xmlns:c16="http://schemas.microsoft.com/office/drawing/2014/chart" uri="{C3380CC4-5D6E-409C-BE32-E72D297353CC}">
              <c16:uniqueId val="{00000006-5D7C-4897-B242-58F564E1094B}"/>
            </c:ext>
          </c:extLst>
        </c:ser>
        <c:dLbls>
          <c:showLegendKey val="0"/>
          <c:showVal val="0"/>
          <c:showCatName val="0"/>
          <c:showSerName val="0"/>
          <c:showPercent val="1"/>
          <c:showBubbleSize val="0"/>
          <c:showLeaderLines val="1"/>
        </c:dLbls>
        <c:firstSliceAng val="0"/>
        <c:holeSize val="50"/>
      </c:doughnutChart>
      <c:spPr>
        <a:noFill/>
        <a:ln w="25414">
          <a:noFill/>
        </a:ln>
      </c:spPr>
    </c:plotArea>
    <c:legend>
      <c:legendPos val="t"/>
      <c:layout>
        <c:manualLayout>
          <c:xMode val="edge"/>
          <c:yMode val="edge"/>
          <c:x val="0.14050016420495504"/>
          <c:y val="2.0630190035997246E-2"/>
          <c:w val="0.66924420751690761"/>
          <c:h val="9.5432497585022369E-2"/>
        </c:manualLayout>
      </c:layout>
      <c:overlay val="0"/>
      <c:txPr>
        <a:bodyPr/>
        <a:lstStyle/>
        <a:p>
          <a:pPr>
            <a:defRPr b="0">
              <a:latin typeface="+mn-lt"/>
            </a:defRPr>
          </a:pPr>
          <a:endParaRPr lang="en-US"/>
        </a:p>
      </c:txPr>
    </c:legend>
    <c:plotVisOnly val="1"/>
    <c:dispBlanksAs val="zero"/>
    <c:showDLblsOverMax val="0"/>
  </c:chart>
  <c:spPr>
    <a:noFill/>
    <a:ln>
      <a:noFill/>
    </a:ln>
  </c:spPr>
  <c:txPr>
    <a:bodyPr/>
    <a:lstStyle/>
    <a:p>
      <a:pPr>
        <a:defRPr sz="1800" b="1" i="0" u="none" strike="noStrike" baseline="0">
          <a:solidFill>
            <a:srgbClr val="000000"/>
          </a:solidFill>
          <a:latin typeface="Arial"/>
          <a:ea typeface="Arial"/>
          <a:cs typeface="Arial"/>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71274370111804"/>
          <c:y val="3.6544850498338874E-2"/>
          <c:w val="0.50287256298881977"/>
          <c:h val="0.93355481727574752"/>
        </c:manualLayout>
      </c:layout>
      <c:barChart>
        <c:barDir val="bar"/>
        <c:grouping val="clustered"/>
        <c:varyColors val="0"/>
        <c:ser>
          <c:idx val="0"/>
          <c:order val="0"/>
          <c:tx>
            <c:strRef>
              <c:f>Sheet1!$B$1</c:f>
              <c:strCache>
                <c:ptCount val="1"/>
                <c:pt idx="0">
                  <c:v>Total</c:v>
                </c:pt>
              </c:strCache>
            </c:strRef>
          </c:tx>
          <c:spPr>
            <a:solidFill>
              <a:srgbClr val="333399"/>
            </a:solidFill>
            <a:ln w="19856">
              <a:noFill/>
            </a:ln>
          </c:spPr>
          <c:invertIfNegative val="0"/>
          <c:dPt>
            <c:idx val="0"/>
            <c:invertIfNegative val="0"/>
            <c:bubble3D val="0"/>
            <c:spPr>
              <a:solidFill>
                <a:srgbClr val="005776"/>
              </a:solidFill>
              <a:ln w="19856">
                <a:noFill/>
              </a:ln>
            </c:spPr>
            <c:extLst xmlns:c16r2="http://schemas.microsoft.com/office/drawing/2015/06/chart">
              <c:ext xmlns:c16="http://schemas.microsoft.com/office/drawing/2014/chart" uri="{C3380CC4-5D6E-409C-BE32-E72D297353CC}">
                <c16:uniqueId val="{00000001-C51A-4845-873B-6F21A975FC7A}"/>
              </c:ext>
            </c:extLst>
          </c:dPt>
          <c:dPt>
            <c:idx val="1"/>
            <c:invertIfNegative val="0"/>
            <c:bubble3D val="0"/>
            <c:spPr>
              <a:solidFill>
                <a:srgbClr val="007AA5"/>
              </a:solidFill>
              <a:ln w="19856">
                <a:noFill/>
              </a:ln>
            </c:spPr>
            <c:extLst xmlns:c16r2="http://schemas.microsoft.com/office/drawing/2015/06/chart">
              <c:ext xmlns:c16="http://schemas.microsoft.com/office/drawing/2014/chart" uri="{C3380CC4-5D6E-409C-BE32-E72D297353CC}">
                <c16:uniqueId val="{00000003-C51A-4845-873B-6F21A975FC7A}"/>
              </c:ext>
            </c:extLst>
          </c:dPt>
          <c:dPt>
            <c:idx val="2"/>
            <c:invertIfNegative val="0"/>
            <c:bubble3D val="0"/>
            <c:spPr>
              <a:solidFill>
                <a:srgbClr val="009DD6"/>
              </a:solidFill>
              <a:ln w="19856">
                <a:noFill/>
              </a:ln>
            </c:spPr>
            <c:extLst xmlns:c16r2="http://schemas.microsoft.com/office/drawing/2015/06/chart">
              <c:ext xmlns:c16="http://schemas.microsoft.com/office/drawing/2014/chart" uri="{C3380CC4-5D6E-409C-BE32-E72D297353CC}">
                <c16:uniqueId val="{00000005-C51A-4845-873B-6F21A975FC7A}"/>
              </c:ext>
            </c:extLst>
          </c:dPt>
          <c:dPt>
            <c:idx val="3"/>
            <c:invertIfNegative val="0"/>
            <c:bubble3D val="0"/>
            <c:spPr>
              <a:solidFill>
                <a:srgbClr val="0FC0FF"/>
              </a:solidFill>
              <a:ln w="19856">
                <a:noFill/>
              </a:ln>
            </c:spPr>
            <c:extLst xmlns:c16r2="http://schemas.microsoft.com/office/drawing/2015/06/chart">
              <c:ext xmlns:c16="http://schemas.microsoft.com/office/drawing/2014/chart" uri="{C3380CC4-5D6E-409C-BE32-E72D297353CC}">
                <c16:uniqueId val="{00000007-C51A-4845-873B-6F21A975FC7A}"/>
              </c:ext>
            </c:extLst>
          </c:dPt>
          <c:dPt>
            <c:idx val="4"/>
            <c:invertIfNegative val="0"/>
            <c:bubble3D val="0"/>
            <c:spPr>
              <a:solidFill>
                <a:srgbClr val="95E3FF"/>
              </a:solidFill>
              <a:ln w="19856">
                <a:noFill/>
              </a:ln>
            </c:spPr>
            <c:extLst xmlns:c16r2="http://schemas.microsoft.com/office/drawing/2015/06/chart">
              <c:ext xmlns:c16="http://schemas.microsoft.com/office/drawing/2014/chart" uri="{C3380CC4-5D6E-409C-BE32-E72D297353CC}">
                <c16:uniqueId val="{00000009-C51A-4845-873B-6F21A975FC7A}"/>
              </c:ext>
            </c:extLst>
          </c:dPt>
          <c:dPt>
            <c:idx val="5"/>
            <c:invertIfNegative val="0"/>
            <c:bubble3D val="0"/>
            <c:spPr>
              <a:solidFill>
                <a:srgbClr val="005776"/>
              </a:solidFill>
              <a:ln w="19856">
                <a:noFill/>
              </a:ln>
            </c:spPr>
            <c:extLst xmlns:c16r2="http://schemas.microsoft.com/office/drawing/2015/06/chart">
              <c:ext xmlns:c16="http://schemas.microsoft.com/office/drawing/2014/chart" uri="{C3380CC4-5D6E-409C-BE32-E72D297353CC}">
                <c16:uniqueId val="{0000000B-C51A-4845-873B-6F21A975FC7A}"/>
              </c:ext>
            </c:extLst>
          </c:dPt>
          <c:dPt>
            <c:idx val="6"/>
            <c:invertIfNegative val="0"/>
            <c:bubble3D val="0"/>
            <c:spPr>
              <a:solidFill>
                <a:srgbClr val="007AA5"/>
              </a:solidFill>
              <a:ln w="19856">
                <a:noFill/>
              </a:ln>
            </c:spPr>
            <c:extLst xmlns:c16r2="http://schemas.microsoft.com/office/drawing/2015/06/chart">
              <c:ext xmlns:c16="http://schemas.microsoft.com/office/drawing/2014/chart" uri="{C3380CC4-5D6E-409C-BE32-E72D297353CC}">
                <c16:uniqueId val="{0000000D-C51A-4845-873B-6F21A975FC7A}"/>
              </c:ext>
            </c:extLst>
          </c:dPt>
          <c:dPt>
            <c:idx val="7"/>
            <c:invertIfNegative val="0"/>
            <c:bubble3D val="0"/>
            <c:spPr>
              <a:solidFill>
                <a:srgbClr val="009DD6"/>
              </a:solidFill>
              <a:ln w="19856">
                <a:noFill/>
              </a:ln>
            </c:spPr>
            <c:extLst xmlns:c16r2="http://schemas.microsoft.com/office/drawing/2015/06/chart">
              <c:ext xmlns:c16="http://schemas.microsoft.com/office/drawing/2014/chart" uri="{C3380CC4-5D6E-409C-BE32-E72D297353CC}">
                <c16:uniqueId val="{0000000F-C51A-4845-873B-6F21A975FC7A}"/>
              </c:ext>
            </c:extLst>
          </c:dPt>
          <c:dLbls>
            <c:numFmt formatCode="0&quot;%&quot;" sourceLinked="0"/>
            <c:spPr>
              <a:noFill/>
              <a:ln w="19856">
                <a:noFill/>
              </a:ln>
            </c:spPr>
            <c:txPr>
              <a:bodyPr/>
              <a:lstStyle/>
              <a:p>
                <a:pPr>
                  <a:defRPr sz="1600"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Sheet1!$A$2:$A$9</c:f>
              <c:strCache>
                <c:ptCount val="8"/>
                <c:pt idx="0">
                  <c:v>Ne treba mi fiskalni račun, pravi mi gužvu u torbi</c:v>
                </c:pt>
                <c:pt idx="1">
                  <c:v>Neprijatno mi je/neću da gubim vreme u raspravi</c:v>
                </c:pt>
                <c:pt idx="2">
                  <c:v>Neka država sama vodi računa ko će platiti porez, a ko ne</c:v>
                </c:pt>
                <c:pt idx="3">
                  <c:v>Saosećam sa trgovcem/privredom koja nije mogućnosti da plaća poreze</c:v>
                </c:pt>
                <c:pt idx="4">
                  <c:v>Nisam siguran da li je prodavac / pružalac usluge dužan da mi izda račun</c:v>
                </c:pt>
                <c:pt idx="5">
                  <c:v>Ne setim se da tražim</c:v>
                </c:pt>
                <c:pt idx="6">
                  <c:v>Drugo</c:v>
                </c:pt>
                <c:pt idx="7">
                  <c:v>Ne zna</c:v>
                </c:pt>
              </c:strCache>
            </c:strRef>
          </c:cat>
          <c:val>
            <c:numRef>
              <c:f>Sheet1!$B$2:$B$9</c:f>
              <c:numCache>
                <c:formatCode>General</c:formatCode>
                <c:ptCount val="8"/>
                <c:pt idx="0">
                  <c:v>42.4</c:v>
                </c:pt>
                <c:pt idx="1">
                  <c:v>20.399999999999999</c:v>
                </c:pt>
                <c:pt idx="2">
                  <c:v>18.2</c:v>
                </c:pt>
                <c:pt idx="3">
                  <c:v>5.4</c:v>
                </c:pt>
                <c:pt idx="4">
                  <c:v>3.9</c:v>
                </c:pt>
                <c:pt idx="5">
                  <c:v>1.7</c:v>
                </c:pt>
                <c:pt idx="6">
                  <c:v>4.3</c:v>
                </c:pt>
                <c:pt idx="7">
                  <c:v>3.8</c:v>
                </c:pt>
              </c:numCache>
            </c:numRef>
          </c:val>
          <c:extLst xmlns:c16r2="http://schemas.microsoft.com/office/drawing/2015/06/chart">
            <c:ext xmlns:c16="http://schemas.microsoft.com/office/drawing/2014/chart" uri="{C3380CC4-5D6E-409C-BE32-E72D297353CC}">
              <c16:uniqueId val="{00000010-C51A-4845-873B-6F21A975FC7A}"/>
            </c:ext>
          </c:extLst>
        </c:ser>
        <c:dLbls>
          <c:showLegendKey val="0"/>
          <c:showVal val="1"/>
          <c:showCatName val="0"/>
          <c:showSerName val="0"/>
          <c:showPercent val="0"/>
          <c:showBubbleSize val="0"/>
        </c:dLbls>
        <c:gapWidth val="50"/>
        <c:axId val="373319168"/>
        <c:axId val="374094848"/>
      </c:barChart>
      <c:catAx>
        <c:axId val="373319168"/>
        <c:scaling>
          <c:orientation val="maxMin"/>
        </c:scaling>
        <c:delete val="0"/>
        <c:axPos val="l"/>
        <c:numFmt formatCode="General" sourceLinked="1"/>
        <c:majorTickMark val="none"/>
        <c:minorTickMark val="none"/>
        <c:tickLblPos val="nextTo"/>
        <c:spPr>
          <a:ln w="7446">
            <a:noFill/>
          </a:ln>
        </c:spPr>
        <c:txPr>
          <a:bodyPr rot="0" vert="horz"/>
          <a:lstStyle/>
          <a:p>
            <a:pPr>
              <a:defRPr sz="1400" b="0" i="0" u="none" strike="noStrike" baseline="0">
                <a:solidFill>
                  <a:schemeClr val="tx1"/>
                </a:solidFill>
                <a:latin typeface="+mn-lt"/>
                <a:ea typeface="Arial"/>
                <a:cs typeface="Arial"/>
              </a:defRPr>
            </a:pPr>
            <a:endParaRPr lang="en-US"/>
          </a:p>
        </c:txPr>
        <c:crossAx val="374094848"/>
        <c:crosses val="autoZero"/>
        <c:auto val="1"/>
        <c:lblAlgn val="ctr"/>
        <c:lblOffset val="100"/>
        <c:tickLblSkip val="1"/>
        <c:tickMarkSkip val="1"/>
        <c:noMultiLvlLbl val="0"/>
      </c:catAx>
      <c:valAx>
        <c:axId val="374094848"/>
        <c:scaling>
          <c:orientation val="minMax"/>
        </c:scaling>
        <c:delete val="1"/>
        <c:axPos val="t"/>
        <c:numFmt formatCode="General" sourceLinked="1"/>
        <c:majorTickMark val="out"/>
        <c:minorTickMark val="none"/>
        <c:tickLblPos val="nextTo"/>
        <c:crossAx val="373319168"/>
        <c:crosses val="autoZero"/>
        <c:crossBetween val="between"/>
      </c:valAx>
      <c:spPr>
        <a:noFill/>
        <a:ln w="19856">
          <a:noFill/>
        </a:ln>
      </c:spPr>
    </c:plotArea>
    <c:plotVisOnly val="1"/>
    <c:dispBlanksAs val="gap"/>
    <c:showDLblsOverMax val="0"/>
  </c:chart>
  <c:spPr>
    <a:noFill/>
    <a:ln>
      <a:noFill/>
    </a:ln>
  </c:spPr>
  <c:txPr>
    <a:bodyPr/>
    <a:lstStyle/>
    <a:p>
      <a:pPr>
        <a:defRPr sz="938" b="1" i="0" u="none" strike="noStrike" baseline="0">
          <a:solidFill>
            <a:srgbClr val="000000"/>
          </a:solidFill>
          <a:latin typeface="Arial"/>
          <a:ea typeface="Arial"/>
          <a:cs typeface="Arial"/>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6554657044364"/>
          <c:y val="0.12732877760212147"/>
          <c:w val="0.6605639276394214"/>
          <c:h val="0.83648299250344227"/>
        </c:manualLayout>
      </c:layout>
      <c:doughnutChart>
        <c:varyColors val="1"/>
        <c:ser>
          <c:idx val="0"/>
          <c:order val="0"/>
          <c:tx>
            <c:strRef>
              <c:f>Sheet1!$B$1</c:f>
              <c:strCache>
                <c:ptCount val="1"/>
                <c:pt idx="0">
                  <c:v>Total</c:v>
                </c:pt>
              </c:strCache>
            </c:strRef>
          </c:tx>
          <c:spPr>
            <a:solidFill>
              <a:srgbClr val="333399"/>
            </a:solidFill>
            <a:ln w="25414">
              <a:noFill/>
            </a:ln>
          </c:spPr>
          <c:dPt>
            <c:idx val="0"/>
            <c:bubble3D val="0"/>
            <c:spPr>
              <a:solidFill>
                <a:srgbClr val="009999"/>
              </a:solidFill>
              <a:ln w="25414">
                <a:noFill/>
              </a:ln>
            </c:spPr>
            <c:extLst xmlns:c16r2="http://schemas.microsoft.com/office/drawing/2015/06/chart">
              <c:ext xmlns:c16="http://schemas.microsoft.com/office/drawing/2014/chart" uri="{C3380CC4-5D6E-409C-BE32-E72D297353CC}">
                <c16:uniqueId val="{00000001-7CF2-450F-A474-67A7A29CE255}"/>
              </c:ext>
            </c:extLst>
          </c:dPt>
          <c:dPt>
            <c:idx val="1"/>
            <c:bubble3D val="0"/>
            <c:spPr>
              <a:solidFill>
                <a:srgbClr val="71B2C9"/>
              </a:solidFill>
              <a:ln w="25414">
                <a:noFill/>
              </a:ln>
            </c:spPr>
            <c:extLst xmlns:c16r2="http://schemas.microsoft.com/office/drawing/2015/06/chart">
              <c:ext xmlns:c16="http://schemas.microsoft.com/office/drawing/2014/chart" uri="{C3380CC4-5D6E-409C-BE32-E72D297353CC}">
                <c16:uniqueId val="{00000003-7CF2-450F-A474-67A7A29CE255}"/>
              </c:ext>
            </c:extLst>
          </c:dPt>
          <c:dPt>
            <c:idx val="2"/>
            <c:bubble3D val="0"/>
            <c:spPr>
              <a:solidFill>
                <a:srgbClr val="FF7C80"/>
              </a:solidFill>
              <a:ln w="25414">
                <a:solidFill>
                  <a:srgbClr val="FF7C80"/>
                </a:solidFill>
              </a:ln>
            </c:spPr>
            <c:extLst xmlns:c16r2="http://schemas.microsoft.com/office/drawing/2015/06/chart">
              <c:ext xmlns:c16="http://schemas.microsoft.com/office/drawing/2014/chart" uri="{C3380CC4-5D6E-409C-BE32-E72D297353CC}">
                <c16:uniqueId val="{00000005-7CF2-450F-A474-67A7A29CE255}"/>
              </c:ext>
            </c:extLst>
          </c:dPt>
          <c:dPt>
            <c:idx val="3"/>
            <c:bubble3D val="0"/>
            <c:spPr>
              <a:solidFill>
                <a:srgbClr val="FF5050"/>
              </a:solidFill>
              <a:ln w="25414">
                <a:solidFill>
                  <a:srgbClr val="FF5050"/>
                </a:solidFill>
              </a:ln>
            </c:spPr>
            <c:extLst xmlns:c16r2="http://schemas.microsoft.com/office/drawing/2015/06/chart">
              <c:ext xmlns:c16="http://schemas.microsoft.com/office/drawing/2014/chart" uri="{C3380CC4-5D6E-409C-BE32-E72D297353CC}">
                <c16:uniqueId val="{00000007-7CF2-450F-A474-67A7A29CE255}"/>
              </c:ext>
            </c:extLst>
          </c:dPt>
          <c:dLbls>
            <c:spPr>
              <a:noFill/>
              <a:ln>
                <a:noFill/>
              </a:ln>
              <a:effectLst/>
            </c:spPr>
            <c:txPr>
              <a:bodyPr/>
              <a:lstStyle/>
              <a:p>
                <a:pPr>
                  <a:defRPr sz="2400" b="1">
                    <a:solidFill>
                      <a:schemeClr val="bg1"/>
                    </a:solidFill>
                    <a:latin typeface="+mn-lt"/>
                  </a:defRPr>
                </a:pPr>
                <a:endParaRPr lang="en-US"/>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Sheet1!$A$2:$A$5</c:f>
              <c:strCache>
                <c:ptCount val="4"/>
                <c:pt idx="0">
                  <c:v>Uvek</c:v>
                </c:pt>
                <c:pt idx="1">
                  <c:v>Uglavnom</c:v>
                </c:pt>
                <c:pt idx="2">
                  <c:v>Retko</c:v>
                </c:pt>
                <c:pt idx="3">
                  <c:v>Nikad</c:v>
                </c:pt>
              </c:strCache>
            </c:strRef>
          </c:cat>
          <c:val>
            <c:numRef>
              <c:f>Sheet1!$B$2:$B$5</c:f>
              <c:numCache>
                <c:formatCode>General</c:formatCode>
                <c:ptCount val="4"/>
                <c:pt idx="0">
                  <c:v>20.100000000000001</c:v>
                </c:pt>
                <c:pt idx="1">
                  <c:v>21.2</c:v>
                </c:pt>
                <c:pt idx="2">
                  <c:v>32.4</c:v>
                </c:pt>
                <c:pt idx="3">
                  <c:v>26.3</c:v>
                </c:pt>
              </c:numCache>
            </c:numRef>
          </c:val>
          <c:extLst xmlns:c16r2="http://schemas.microsoft.com/office/drawing/2015/06/chart">
            <c:ext xmlns:c16="http://schemas.microsoft.com/office/drawing/2014/chart" uri="{C3380CC4-5D6E-409C-BE32-E72D297353CC}">
              <c16:uniqueId val="{00000008-7CF2-450F-A474-67A7A29CE255}"/>
            </c:ext>
          </c:extLst>
        </c:ser>
        <c:dLbls>
          <c:showLegendKey val="0"/>
          <c:showVal val="0"/>
          <c:showCatName val="0"/>
          <c:showSerName val="0"/>
          <c:showPercent val="1"/>
          <c:showBubbleSize val="0"/>
          <c:showLeaderLines val="1"/>
        </c:dLbls>
        <c:firstSliceAng val="0"/>
        <c:holeSize val="50"/>
      </c:doughnutChart>
      <c:spPr>
        <a:noFill/>
        <a:ln w="25414">
          <a:noFill/>
        </a:ln>
      </c:spPr>
    </c:plotArea>
    <c:legend>
      <c:legendPos val="t"/>
      <c:overlay val="0"/>
    </c:legend>
    <c:plotVisOnly val="1"/>
    <c:dispBlanksAs val="zero"/>
    <c:showDLblsOverMax val="0"/>
  </c:chart>
  <c:spPr>
    <a:noFill/>
    <a:ln>
      <a:noFill/>
    </a:ln>
  </c:spPr>
  <c:txPr>
    <a:bodyPr/>
    <a:lstStyle/>
    <a:p>
      <a:pPr>
        <a:defRPr sz="1600" b="0" i="0" u="none" strike="noStrike" baseline="0">
          <a:solidFill>
            <a:srgbClr val="000000"/>
          </a:solidFill>
          <a:latin typeface="Arial"/>
          <a:ea typeface="Arial"/>
          <a:cs typeface="Arial"/>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Total</c:v>
                </c:pt>
              </c:strCache>
            </c:strRef>
          </c:tx>
          <c:spPr>
            <a:solidFill>
              <a:srgbClr val="333399"/>
            </a:solidFill>
            <a:ln w="25414">
              <a:noFill/>
            </a:ln>
          </c:spPr>
          <c:dPt>
            <c:idx val="0"/>
            <c:bubble3D val="0"/>
            <c:spPr>
              <a:solidFill>
                <a:srgbClr val="009999"/>
              </a:solidFill>
              <a:ln w="25414">
                <a:noFill/>
              </a:ln>
            </c:spPr>
            <c:extLst xmlns:c16r2="http://schemas.microsoft.com/office/drawing/2015/06/chart">
              <c:ext xmlns:c16="http://schemas.microsoft.com/office/drawing/2014/chart" uri="{C3380CC4-5D6E-409C-BE32-E72D297353CC}">
                <c16:uniqueId val="{00000001-4ED6-497D-992C-528E3681FB0E}"/>
              </c:ext>
            </c:extLst>
          </c:dPt>
          <c:dPt>
            <c:idx val="1"/>
            <c:bubble3D val="0"/>
            <c:spPr>
              <a:solidFill>
                <a:srgbClr val="FF5050"/>
              </a:solidFill>
              <a:ln w="25414">
                <a:noFill/>
              </a:ln>
            </c:spPr>
            <c:extLst xmlns:c16r2="http://schemas.microsoft.com/office/drawing/2015/06/chart">
              <c:ext xmlns:c16="http://schemas.microsoft.com/office/drawing/2014/chart" uri="{C3380CC4-5D6E-409C-BE32-E72D297353CC}">
                <c16:uniqueId val="{00000003-4ED6-497D-992C-528E3681FB0E}"/>
              </c:ext>
            </c:extLst>
          </c:dPt>
          <c:dPt>
            <c:idx val="2"/>
            <c:bubble3D val="0"/>
            <c:spPr>
              <a:solidFill>
                <a:schemeClr val="accent4">
                  <a:lumMod val="75000"/>
                </a:schemeClr>
              </a:solidFill>
              <a:ln w="25414">
                <a:noFill/>
              </a:ln>
            </c:spPr>
            <c:extLst xmlns:c16r2="http://schemas.microsoft.com/office/drawing/2015/06/chart">
              <c:ext xmlns:c16="http://schemas.microsoft.com/office/drawing/2014/chart" uri="{C3380CC4-5D6E-409C-BE32-E72D297353CC}">
                <c16:uniqueId val="{00000005-4ED6-497D-992C-528E3681FB0E}"/>
              </c:ext>
            </c:extLst>
          </c:dPt>
          <c:dLbls>
            <c:numFmt formatCode="0&quot;%&quot;" sourceLinked="0"/>
            <c:spPr>
              <a:noFill/>
              <a:ln>
                <a:noFill/>
              </a:ln>
              <a:effectLst/>
            </c:spPr>
            <c:txPr>
              <a:bodyPr/>
              <a:lstStyle/>
              <a:p>
                <a:pPr>
                  <a:defRPr sz="2400">
                    <a:solidFill>
                      <a:schemeClr val="bg1"/>
                    </a:solidFill>
                    <a:latin typeface="+mn-lt"/>
                  </a:defRPr>
                </a:pPr>
                <a:endParaRPr lang="en-US"/>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Sheet1!$A$2:$A$4</c:f>
              <c:strCache>
                <c:ptCount val="3"/>
                <c:pt idx="0">
                  <c:v>Da, potrebno je</c:v>
                </c:pt>
                <c:pt idx="1">
                  <c:v>Ne, nije potrebno</c:v>
                </c:pt>
                <c:pt idx="2">
                  <c:v>Ne zna</c:v>
                </c:pt>
              </c:strCache>
            </c:strRef>
          </c:cat>
          <c:val>
            <c:numRef>
              <c:f>Sheet1!$B$2:$B$4</c:f>
              <c:numCache>
                <c:formatCode>General</c:formatCode>
                <c:ptCount val="3"/>
                <c:pt idx="0">
                  <c:v>52.5</c:v>
                </c:pt>
                <c:pt idx="1">
                  <c:v>34.4</c:v>
                </c:pt>
                <c:pt idx="2">
                  <c:v>13</c:v>
                </c:pt>
              </c:numCache>
            </c:numRef>
          </c:val>
          <c:extLst xmlns:c16r2="http://schemas.microsoft.com/office/drawing/2015/06/chart">
            <c:ext xmlns:c16="http://schemas.microsoft.com/office/drawing/2014/chart" uri="{C3380CC4-5D6E-409C-BE32-E72D297353CC}">
              <c16:uniqueId val="{00000006-4ED6-497D-992C-528E3681FB0E}"/>
            </c:ext>
          </c:extLst>
        </c:ser>
        <c:dLbls>
          <c:showLegendKey val="0"/>
          <c:showVal val="0"/>
          <c:showCatName val="0"/>
          <c:showSerName val="0"/>
          <c:showPercent val="0"/>
          <c:showBubbleSize val="0"/>
          <c:showLeaderLines val="1"/>
        </c:dLbls>
        <c:firstSliceAng val="0"/>
        <c:holeSize val="50"/>
      </c:doughnutChart>
      <c:spPr>
        <a:noFill/>
        <a:ln w="25414">
          <a:noFill/>
        </a:ln>
      </c:spPr>
    </c:plotArea>
    <c:legend>
      <c:legendPos val="b"/>
      <c:layout>
        <c:manualLayout>
          <c:xMode val="edge"/>
          <c:yMode val="edge"/>
          <c:x val="0.20245049932723524"/>
          <c:y val="0.86703341193463146"/>
          <c:w val="0.68981584350710001"/>
          <c:h val="7.4173434332424154E-2"/>
        </c:manualLayout>
      </c:layout>
      <c:overlay val="0"/>
      <c:txPr>
        <a:bodyPr/>
        <a:lstStyle/>
        <a:p>
          <a:pPr>
            <a:defRPr sz="1800" b="0">
              <a:latin typeface="+mn-lt"/>
            </a:defRPr>
          </a:pPr>
          <a:endParaRPr lang="en-US"/>
        </a:p>
      </c:txPr>
    </c:legend>
    <c:plotVisOnly val="1"/>
    <c:dispBlanksAs val="zero"/>
    <c:showDLblsOverMax val="0"/>
  </c:chart>
  <c:spPr>
    <a:noFill/>
    <a:ln>
      <a:noFill/>
    </a:ln>
  </c:spPr>
  <c:txPr>
    <a:bodyPr/>
    <a:lstStyle/>
    <a:p>
      <a:pPr>
        <a:defRPr sz="1476" b="1" i="0" u="none" strike="noStrike" baseline="0">
          <a:solidFill>
            <a:srgbClr val="000000"/>
          </a:solidFill>
          <a:latin typeface="Arial"/>
          <a:ea typeface="Arial"/>
          <a:cs typeface="Arial"/>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Total</c:v>
                </c:pt>
              </c:strCache>
            </c:strRef>
          </c:tx>
          <c:spPr>
            <a:solidFill>
              <a:srgbClr val="333399"/>
            </a:solidFill>
            <a:ln w="25414">
              <a:noFill/>
            </a:ln>
          </c:spPr>
          <c:dPt>
            <c:idx val="0"/>
            <c:bubble3D val="0"/>
            <c:spPr>
              <a:solidFill>
                <a:srgbClr val="009999"/>
              </a:solidFill>
              <a:ln w="25414">
                <a:noFill/>
              </a:ln>
            </c:spPr>
            <c:extLst xmlns:c16r2="http://schemas.microsoft.com/office/drawing/2015/06/chart">
              <c:ext xmlns:c16="http://schemas.microsoft.com/office/drawing/2014/chart" uri="{C3380CC4-5D6E-409C-BE32-E72D297353CC}">
                <c16:uniqueId val="{00000001-E38D-42F7-B0F0-163E1B0DA3EC}"/>
              </c:ext>
            </c:extLst>
          </c:dPt>
          <c:dPt>
            <c:idx val="1"/>
            <c:bubble3D val="0"/>
            <c:spPr>
              <a:solidFill>
                <a:srgbClr val="71B2C9"/>
              </a:solidFill>
              <a:ln w="25414">
                <a:noFill/>
              </a:ln>
            </c:spPr>
            <c:extLst xmlns:c16r2="http://schemas.microsoft.com/office/drawing/2015/06/chart">
              <c:ext xmlns:c16="http://schemas.microsoft.com/office/drawing/2014/chart" uri="{C3380CC4-5D6E-409C-BE32-E72D297353CC}">
                <c16:uniqueId val="{00000003-E38D-42F7-B0F0-163E1B0DA3EC}"/>
              </c:ext>
            </c:extLst>
          </c:dPt>
          <c:dPt>
            <c:idx val="2"/>
            <c:bubble3D val="0"/>
            <c:spPr>
              <a:solidFill>
                <a:srgbClr val="FF7C80"/>
              </a:solidFill>
              <a:ln w="25414">
                <a:noFill/>
              </a:ln>
            </c:spPr>
            <c:extLst xmlns:c16r2="http://schemas.microsoft.com/office/drawing/2015/06/chart">
              <c:ext xmlns:c16="http://schemas.microsoft.com/office/drawing/2014/chart" uri="{C3380CC4-5D6E-409C-BE32-E72D297353CC}">
                <c16:uniqueId val="{00000005-E38D-42F7-B0F0-163E1B0DA3EC}"/>
              </c:ext>
            </c:extLst>
          </c:dPt>
          <c:dPt>
            <c:idx val="3"/>
            <c:bubble3D val="0"/>
            <c:spPr>
              <a:solidFill>
                <a:srgbClr val="FF5050"/>
              </a:solidFill>
              <a:ln w="25414">
                <a:noFill/>
              </a:ln>
            </c:spPr>
            <c:extLst xmlns:c16r2="http://schemas.microsoft.com/office/drawing/2015/06/chart">
              <c:ext xmlns:c16="http://schemas.microsoft.com/office/drawing/2014/chart" uri="{C3380CC4-5D6E-409C-BE32-E72D297353CC}">
                <c16:uniqueId val="{00000007-E38D-42F7-B0F0-163E1B0DA3EC}"/>
              </c:ext>
            </c:extLst>
          </c:dPt>
          <c:dLbls>
            <c:dLbl>
              <c:idx val="0"/>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E38D-42F7-B0F0-163E1B0DA3EC}"/>
                </c:ext>
              </c:extLst>
            </c:dLbl>
            <c:dLbl>
              <c:idx val="1"/>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38D-42F7-B0F0-163E1B0DA3EC}"/>
                </c:ext>
              </c:extLst>
            </c:dLbl>
            <c:dLbl>
              <c:idx val="2"/>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E38D-42F7-B0F0-163E1B0DA3EC}"/>
                </c:ext>
              </c:extLst>
            </c:dLbl>
            <c:dLbl>
              <c:idx val="3"/>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E38D-42F7-B0F0-163E1B0DA3EC}"/>
                </c:ext>
              </c:extLst>
            </c:dLbl>
            <c:numFmt formatCode="0&quot;%&quot;" sourceLinked="0"/>
            <c:spPr>
              <a:noFill/>
              <a:ln>
                <a:noFill/>
              </a:ln>
              <a:effectLst/>
            </c:spPr>
            <c:txPr>
              <a:bodyPr/>
              <a:lstStyle/>
              <a:p>
                <a:pPr>
                  <a:defRPr sz="2400" b="1">
                    <a:solidFill>
                      <a:schemeClr val="bg1"/>
                    </a:solidFill>
                    <a:latin typeface="+mn-lt"/>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s>
          <c:cat>
            <c:strRef>
              <c:f>Sheet1!$A$2:$A$5</c:f>
              <c:strCache>
                <c:ptCount val="4"/>
                <c:pt idx="0">
                  <c:v>Da, uvek</c:v>
                </c:pt>
                <c:pt idx="1">
                  <c:v>Da, najmanje jednom nedeljno</c:v>
                </c:pt>
                <c:pt idx="2">
                  <c:v>Da, jednom mesečno ili ređe</c:v>
                </c:pt>
                <c:pt idx="3">
                  <c:v>Ne koristim karticu prilikom kupovine</c:v>
                </c:pt>
              </c:strCache>
            </c:strRef>
          </c:cat>
          <c:val>
            <c:numRef>
              <c:f>Sheet1!$B$2:$B$5</c:f>
              <c:numCache>
                <c:formatCode>General</c:formatCode>
                <c:ptCount val="4"/>
                <c:pt idx="0">
                  <c:v>10.3</c:v>
                </c:pt>
                <c:pt idx="1">
                  <c:v>25.7</c:v>
                </c:pt>
                <c:pt idx="2">
                  <c:v>14</c:v>
                </c:pt>
                <c:pt idx="3">
                  <c:v>50</c:v>
                </c:pt>
              </c:numCache>
            </c:numRef>
          </c:val>
          <c:extLst xmlns:c16r2="http://schemas.microsoft.com/office/drawing/2015/06/chart">
            <c:ext xmlns:c16="http://schemas.microsoft.com/office/drawing/2014/chart" uri="{C3380CC4-5D6E-409C-BE32-E72D297353CC}">
              <c16:uniqueId val="{00000008-E38D-42F7-B0F0-163E1B0DA3EC}"/>
            </c:ext>
          </c:extLst>
        </c:ser>
        <c:dLbls>
          <c:showLegendKey val="0"/>
          <c:showVal val="0"/>
          <c:showCatName val="0"/>
          <c:showSerName val="0"/>
          <c:showPercent val="0"/>
          <c:showBubbleSize val="0"/>
          <c:showLeaderLines val="1"/>
        </c:dLbls>
        <c:firstSliceAng val="0"/>
        <c:holeSize val="50"/>
      </c:doughnutChart>
      <c:spPr>
        <a:noFill/>
        <a:ln w="25414">
          <a:noFill/>
        </a:ln>
      </c:spPr>
    </c:plotArea>
    <c:legend>
      <c:legendPos val="r"/>
      <c:layout>
        <c:manualLayout>
          <c:xMode val="edge"/>
          <c:yMode val="edge"/>
          <c:x val="0.64668712455069521"/>
          <c:y val="0.16333796903150688"/>
          <c:w val="0.25354842727912386"/>
          <c:h val="0.65882720007001105"/>
        </c:manualLayout>
      </c:layout>
      <c:overlay val="0"/>
      <c:txPr>
        <a:bodyPr/>
        <a:lstStyle/>
        <a:p>
          <a:pPr>
            <a:defRPr>
              <a:latin typeface="+mn-lt"/>
            </a:defRPr>
          </a:pPr>
          <a:endParaRPr lang="en-US"/>
        </a:p>
      </c:txPr>
    </c:legend>
    <c:plotVisOnly val="1"/>
    <c:dispBlanksAs val="zero"/>
    <c:showDLblsOverMax val="0"/>
  </c:chart>
  <c:spPr>
    <a:noFill/>
    <a:ln>
      <a:noFill/>
    </a:ln>
  </c:spPr>
  <c:txPr>
    <a:bodyPr/>
    <a:lstStyle/>
    <a:p>
      <a:pPr>
        <a:defRPr sz="1600" b="0" i="0" u="none" strike="noStrike" baseline="0">
          <a:solidFill>
            <a:srgbClr val="000000"/>
          </a:solidFill>
          <a:latin typeface="Arial"/>
          <a:ea typeface="Arial"/>
          <a:cs typeface="Arial"/>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08474576271186"/>
          <c:y val="3.8194444444444448E-2"/>
          <c:w val="0.57966101694915251"/>
          <c:h val="0.93055555555555558"/>
        </c:manualLayout>
      </c:layout>
      <c:barChart>
        <c:barDir val="bar"/>
        <c:grouping val="clustered"/>
        <c:varyColors val="0"/>
        <c:ser>
          <c:idx val="0"/>
          <c:order val="0"/>
          <c:tx>
            <c:strRef>
              <c:f>Sheet1!$B$1</c:f>
              <c:strCache>
                <c:ptCount val="1"/>
                <c:pt idx="0">
                  <c:v>Total</c:v>
                </c:pt>
              </c:strCache>
            </c:strRef>
          </c:tx>
          <c:spPr>
            <a:solidFill>
              <a:srgbClr val="333399"/>
            </a:solidFill>
            <a:ln w="44463">
              <a:noFill/>
            </a:ln>
          </c:spPr>
          <c:invertIfNegative val="0"/>
          <c:dPt>
            <c:idx val="0"/>
            <c:invertIfNegative val="0"/>
            <c:bubble3D val="0"/>
            <c:spPr>
              <a:solidFill>
                <a:srgbClr val="005776"/>
              </a:solidFill>
              <a:ln w="44463">
                <a:noFill/>
              </a:ln>
            </c:spPr>
            <c:extLst xmlns:c16r2="http://schemas.microsoft.com/office/drawing/2015/06/chart">
              <c:ext xmlns:c16="http://schemas.microsoft.com/office/drawing/2014/chart" uri="{C3380CC4-5D6E-409C-BE32-E72D297353CC}">
                <c16:uniqueId val="{00000001-E7D3-418C-9717-B8FB8793391A}"/>
              </c:ext>
            </c:extLst>
          </c:dPt>
          <c:dPt>
            <c:idx val="1"/>
            <c:invertIfNegative val="0"/>
            <c:bubble3D val="0"/>
            <c:spPr>
              <a:solidFill>
                <a:srgbClr val="007AA5"/>
              </a:solidFill>
              <a:ln w="44463">
                <a:noFill/>
              </a:ln>
            </c:spPr>
            <c:extLst xmlns:c16r2="http://schemas.microsoft.com/office/drawing/2015/06/chart">
              <c:ext xmlns:c16="http://schemas.microsoft.com/office/drawing/2014/chart" uri="{C3380CC4-5D6E-409C-BE32-E72D297353CC}">
                <c16:uniqueId val="{00000003-E7D3-418C-9717-B8FB8793391A}"/>
              </c:ext>
            </c:extLst>
          </c:dPt>
          <c:dPt>
            <c:idx val="2"/>
            <c:invertIfNegative val="0"/>
            <c:bubble3D val="0"/>
            <c:spPr>
              <a:solidFill>
                <a:srgbClr val="009DD6"/>
              </a:solidFill>
              <a:ln w="44463">
                <a:noFill/>
              </a:ln>
            </c:spPr>
            <c:extLst xmlns:c16r2="http://schemas.microsoft.com/office/drawing/2015/06/chart">
              <c:ext xmlns:c16="http://schemas.microsoft.com/office/drawing/2014/chart" uri="{C3380CC4-5D6E-409C-BE32-E72D297353CC}">
                <c16:uniqueId val="{00000005-E7D3-418C-9717-B8FB8793391A}"/>
              </c:ext>
            </c:extLst>
          </c:dPt>
          <c:dPt>
            <c:idx val="3"/>
            <c:invertIfNegative val="0"/>
            <c:bubble3D val="0"/>
            <c:spPr>
              <a:solidFill>
                <a:srgbClr val="0FC0FF"/>
              </a:solidFill>
              <a:ln w="44463">
                <a:noFill/>
              </a:ln>
            </c:spPr>
            <c:extLst xmlns:c16r2="http://schemas.microsoft.com/office/drawing/2015/06/chart">
              <c:ext xmlns:c16="http://schemas.microsoft.com/office/drawing/2014/chart" uri="{C3380CC4-5D6E-409C-BE32-E72D297353CC}">
                <c16:uniqueId val="{00000007-E7D3-418C-9717-B8FB8793391A}"/>
              </c:ext>
            </c:extLst>
          </c:dPt>
          <c:dPt>
            <c:idx val="4"/>
            <c:invertIfNegative val="0"/>
            <c:bubble3D val="0"/>
            <c:spPr>
              <a:solidFill>
                <a:srgbClr val="95E3FF"/>
              </a:solidFill>
              <a:ln w="44463">
                <a:noFill/>
              </a:ln>
            </c:spPr>
            <c:extLst xmlns:c16r2="http://schemas.microsoft.com/office/drawing/2015/06/chart">
              <c:ext xmlns:c16="http://schemas.microsoft.com/office/drawing/2014/chart" uri="{C3380CC4-5D6E-409C-BE32-E72D297353CC}">
                <c16:uniqueId val="{00000009-E7D3-418C-9717-B8FB8793391A}"/>
              </c:ext>
            </c:extLst>
          </c:dPt>
          <c:dPt>
            <c:idx val="5"/>
            <c:invertIfNegative val="0"/>
            <c:bubble3D val="0"/>
            <c:spPr>
              <a:solidFill>
                <a:srgbClr val="005776"/>
              </a:solidFill>
              <a:ln w="44463">
                <a:noFill/>
              </a:ln>
            </c:spPr>
            <c:extLst xmlns:c16r2="http://schemas.microsoft.com/office/drawing/2015/06/chart">
              <c:ext xmlns:c16="http://schemas.microsoft.com/office/drawing/2014/chart" uri="{C3380CC4-5D6E-409C-BE32-E72D297353CC}">
                <c16:uniqueId val="{0000000B-E7D3-418C-9717-B8FB8793391A}"/>
              </c:ext>
            </c:extLst>
          </c:dPt>
          <c:dPt>
            <c:idx val="6"/>
            <c:invertIfNegative val="0"/>
            <c:bubble3D val="0"/>
            <c:spPr>
              <a:solidFill>
                <a:srgbClr val="007AA5"/>
              </a:solidFill>
              <a:ln w="44463">
                <a:noFill/>
              </a:ln>
            </c:spPr>
            <c:extLst xmlns:c16r2="http://schemas.microsoft.com/office/drawing/2015/06/chart">
              <c:ext xmlns:c16="http://schemas.microsoft.com/office/drawing/2014/chart" uri="{C3380CC4-5D6E-409C-BE32-E72D297353CC}">
                <c16:uniqueId val="{0000000D-E7D3-418C-9717-B8FB8793391A}"/>
              </c:ext>
            </c:extLst>
          </c:dPt>
          <c:dLbls>
            <c:numFmt formatCode="0&quot;%&quot;" sourceLinked="0"/>
            <c:spPr>
              <a:noFill/>
              <a:ln w="44463">
                <a:noFill/>
              </a:ln>
            </c:spPr>
            <c:txPr>
              <a:bodyPr/>
              <a:lstStyle/>
              <a:p>
                <a:pPr>
                  <a:defRPr sz="1575"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Jer mi je tako lakše</c:v>
                </c:pt>
                <c:pt idx="1">
                  <c:v>Jer mogu da plaćam na rate ili na kredit</c:v>
                </c:pt>
                <c:pt idx="2">
                  <c:v>Jer je bezbednije</c:v>
                </c:pt>
                <c:pt idx="3">
                  <c:v>Jer mogu da plaćam preko interneta</c:v>
                </c:pt>
                <c:pt idx="4">
                  <c:v>Kad nemam gotovine kod sebe</c:v>
                </c:pt>
                <c:pt idx="5">
                  <c:v>Drugo</c:v>
                </c:pt>
                <c:pt idx="6">
                  <c:v>Ne zna</c:v>
                </c:pt>
              </c:strCache>
            </c:strRef>
          </c:cat>
          <c:val>
            <c:numRef>
              <c:f>Sheet1!$B$2:$B$8</c:f>
              <c:numCache>
                <c:formatCode>General</c:formatCode>
                <c:ptCount val="7"/>
                <c:pt idx="0">
                  <c:v>72</c:v>
                </c:pt>
                <c:pt idx="1">
                  <c:v>23.3</c:v>
                </c:pt>
                <c:pt idx="2">
                  <c:v>15.3</c:v>
                </c:pt>
                <c:pt idx="3">
                  <c:v>12.6</c:v>
                </c:pt>
                <c:pt idx="4">
                  <c:v>4.0999999999999996</c:v>
                </c:pt>
                <c:pt idx="5">
                  <c:v>3</c:v>
                </c:pt>
                <c:pt idx="6">
                  <c:v>1.5</c:v>
                </c:pt>
              </c:numCache>
            </c:numRef>
          </c:val>
          <c:extLst xmlns:c16r2="http://schemas.microsoft.com/office/drawing/2015/06/chart">
            <c:ext xmlns:c16="http://schemas.microsoft.com/office/drawing/2014/chart" uri="{C3380CC4-5D6E-409C-BE32-E72D297353CC}">
              <c16:uniqueId val="{0000000E-E7D3-418C-9717-B8FB8793391A}"/>
            </c:ext>
          </c:extLst>
        </c:ser>
        <c:dLbls>
          <c:showLegendKey val="0"/>
          <c:showVal val="1"/>
          <c:showCatName val="0"/>
          <c:showSerName val="0"/>
          <c:showPercent val="0"/>
          <c:showBubbleSize val="0"/>
        </c:dLbls>
        <c:gapWidth val="50"/>
        <c:axId val="374609792"/>
        <c:axId val="374615424"/>
      </c:barChart>
      <c:catAx>
        <c:axId val="374609792"/>
        <c:scaling>
          <c:orientation val="maxMin"/>
        </c:scaling>
        <c:delete val="0"/>
        <c:axPos val="l"/>
        <c:numFmt formatCode="General" sourceLinked="1"/>
        <c:majorTickMark val="none"/>
        <c:minorTickMark val="none"/>
        <c:tickLblPos val="nextTo"/>
        <c:spPr>
          <a:ln w="16673">
            <a:noFill/>
          </a:ln>
        </c:spPr>
        <c:txPr>
          <a:bodyPr rot="0" vert="horz"/>
          <a:lstStyle/>
          <a:p>
            <a:pPr>
              <a:defRPr sz="1800" b="0" i="0" u="none" strike="noStrike" baseline="0">
                <a:solidFill>
                  <a:schemeClr val="tx1"/>
                </a:solidFill>
                <a:latin typeface="+mn-lt"/>
                <a:ea typeface="Arial"/>
                <a:cs typeface="Arial"/>
              </a:defRPr>
            </a:pPr>
            <a:endParaRPr lang="en-US"/>
          </a:p>
        </c:txPr>
        <c:crossAx val="374615424"/>
        <c:crosses val="autoZero"/>
        <c:auto val="1"/>
        <c:lblAlgn val="ctr"/>
        <c:lblOffset val="100"/>
        <c:tickLblSkip val="1"/>
        <c:tickMarkSkip val="1"/>
        <c:noMultiLvlLbl val="0"/>
      </c:catAx>
      <c:valAx>
        <c:axId val="374615424"/>
        <c:scaling>
          <c:orientation val="minMax"/>
        </c:scaling>
        <c:delete val="1"/>
        <c:axPos val="t"/>
        <c:numFmt formatCode="General" sourceLinked="1"/>
        <c:majorTickMark val="out"/>
        <c:minorTickMark val="none"/>
        <c:tickLblPos val="nextTo"/>
        <c:crossAx val="374609792"/>
        <c:crosses val="autoZero"/>
        <c:crossBetween val="between"/>
      </c:valAx>
      <c:spPr>
        <a:noFill/>
        <a:ln w="44463">
          <a:noFill/>
        </a:ln>
      </c:spPr>
    </c:plotArea>
    <c:plotVisOnly val="1"/>
    <c:dispBlanksAs val="gap"/>
    <c:showDLblsOverMax val="0"/>
  </c:chart>
  <c:spPr>
    <a:noFill/>
    <a:ln>
      <a:noFill/>
    </a:ln>
  </c:spPr>
  <c:txPr>
    <a:bodyPr/>
    <a:lstStyle/>
    <a:p>
      <a:pPr>
        <a:defRPr sz="2101" b="1"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30508474576271"/>
          <c:y val="3.7414965986394558E-2"/>
          <c:w val="0.66975935146176435"/>
          <c:h val="0.93197278911564629"/>
        </c:manualLayout>
      </c:layout>
      <c:barChart>
        <c:barDir val="bar"/>
        <c:grouping val="clustered"/>
        <c:varyColors val="0"/>
        <c:ser>
          <c:idx val="0"/>
          <c:order val="0"/>
          <c:tx>
            <c:strRef>
              <c:f>Sheet1!$B$1</c:f>
              <c:strCache>
                <c:ptCount val="1"/>
                <c:pt idx="0">
                  <c:v>Total</c:v>
                </c:pt>
              </c:strCache>
            </c:strRef>
          </c:tx>
          <c:spPr>
            <a:solidFill>
              <a:srgbClr val="333399"/>
            </a:solidFill>
            <a:ln w="46406">
              <a:noFill/>
            </a:ln>
          </c:spPr>
          <c:invertIfNegative val="0"/>
          <c:dPt>
            <c:idx val="0"/>
            <c:invertIfNegative val="0"/>
            <c:bubble3D val="0"/>
            <c:spPr>
              <a:solidFill>
                <a:srgbClr val="007AA5"/>
              </a:solidFill>
              <a:ln w="46406">
                <a:noFill/>
              </a:ln>
            </c:spPr>
            <c:extLst xmlns:c16r2="http://schemas.microsoft.com/office/drawing/2015/06/chart">
              <c:ext xmlns:c16="http://schemas.microsoft.com/office/drawing/2014/chart" uri="{C3380CC4-5D6E-409C-BE32-E72D297353CC}">
                <c16:uniqueId val="{00000001-5EDB-4254-ADA5-6527108AAF6B}"/>
              </c:ext>
            </c:extLst>
          </c:dPt>
          <c:dPt>
            <c:idx val="1"/>
            <c:invertIfNegative val="0"/>
            <c:bubble3D val="0"/>
            <c:spPr>
              <a:solidFill>
                <a:srgbClr val="007AA5"/>
              </a:solidFill>
              <a:ln w="46406">
                <a:noFill/>
              </a:ln>
            </c:spPr>
            <c:extLst xmlns:c16r2="http://schemas.microsoft.com/office/drawing/2015/06/chart">
              <c:ext xmlns:c16="http://schemas.microsoft.com/office/drawing/2014/chart" uri="{C3380CC4-5D6E-409C-BE32-E72D297353CC}">
                <c16:uniqueId val="{00000003-5EDB-4254-ADA5-6527108AAF6B}"/>
              </c:ext>
            </c:extLst>
          </c:dPt>
          <c:dPt>
            <c:idx val="2"/>
            <c:invertIfNegative val="0"/>
            <c:bubble3D val="0"/>
            <c:spPr>
              <a:solidFill>
                <a:srgbClr val="007AA5"/>
              </a:solidFill>
              <a:ln w="46406">
                <a:noFill/>
              </a:ln>
            </c:spPr>
            <c:extLst xmlns:c16r2="http://schemas.microsoft.com/office/drawing/2015/06/chart">
              <c:ext xmlns:c16="http://schemas.microsoft.com/office/drawing/2014/chart" uri="{C3380CC4-5D6E-409C-BE32-E72D297353CC}">
                <c16:uniqueId val="{00000005-5EDB-4254-ADA5-6527108AAF6B}"/>
              </c:ext>
            </c:extLst>
          </c:dPt>
          <c:dPt>
            <c:idx val="3"/>
            <c:invertIfNegative val="0"/>
            <c:bubble3D val="0"/>
            <c:spPr>
              <a:solidFill>
                <a:srgbClr val="ED655B"/>
              </a:solidFill>
              <a:ln w="46406">
                <a:noFill/>
              </a:ln>
            </c:spPr>
            <c:extLst xmlns:c16r2="http://schemas.microsoft.com/office/drawing/2015/06/chart">
              <c:ext xmlns:c16="http://schemas.microsoft.com/office/drawing/2014/chart" uri="{C3380CC4-5D6E-409C-BE32-E72D297353CC}">
                <c16:uniqueId val="{00000007-5EDB-4254-ADA5-6527108AAF6B}"/>
              </c:ext>
            </c:extLst>
          </c:dPt>
          <c:dPt>
            <c:idx val="4"/>
            <c:invertIfNegative val="0"/>
            <c:bubble3D val="0"/>
            <c:spPr>
              <a:solidFill>
                <a:srgbClr val="ED655B"/>
              </a:solidFill>
              <a:ln w="46406">
                <a:noFill/>
              </a:ln>
            </c:spPr>
            <c:extLst xmlns:c16r2="http://schemas.microsoft.com/office/drawing/2015/06/chart">
              <c:ext xmlns:c16="http://schemas.microsoft.com/office/drawing/2014/chart" uri="{C3380CC4-5D6E-409C-BE32-E72D297353CC}">
                <c16:uniqueId val="{00000009-5EDB-4254-ADA5-6527108AAF6B}"/>
              </c:ext>
            </c:extLst>
          </c:dPt>
          <c:dPt>
            <c:idx val="5"/>
            <c:invertIfNegative val="0"/>
            <c:bubble3D val="0"/>
            <c:spPr>
              <a:solidFill>
                <a:srgbClr val="ED655B"/>
              </a:solidFill>
              <a:ln w="46406">
                <a:noFill/>
              </a:ln>
            </c:spPr>
            <c:extLst xmlns:c16r2="http://schemas.microsoft.com/office/drawing/2015/06/chart">
              <c:ext xmlns:c16="http://schemas.microsoft.com/office/drawing/2014/chart" uri="{C3380CC4-5D6E-409C-BE32-E72D297353CC}">
                <c16:uniqueId val="{0000000B-5EDB-4254-ADA5-6527108AAF6B}"/>
              </c:ext>
            </c:extLst>
          </c:dPt>
          <c:dPt>
            <c:idx val="6"/>
            <c:invertIfNegative val="0"/>
            <c:bubble3D val="0"/>
            <c:spPr>
              <a:solidFill>
                <a:srgbClr val="808080"/>
              </a:solidFill>
              <a:ln w="46406">
                <a:noFill/>
              </a:ln>
            </c:spPr>
            <c:extLst xmlns:c16r2="http://schemas.microsoft.com/office/drawing/2015/06/chart">
              <c:ext xmlns:c16="http://schemas.microsoft.com/office/drawing/2014/chart" uri="{C3380CC4-5D6E-409C-BE32-E72D297353CC}">
                <c16:uniqueId val="{0000000D-5EDB-4254-ADA5-6527108AAF6B}"/>
              </c:ext>
            </c:extLst>
          </c:dPt>
          <c:dPt>
            <c:idx val="7"/>
            <c:invertIfNegative val="0"/>
            <c:bubble3D val="0"/>
            <c:spPr>
              <a:solidFill>
                <a:srgbClr val="C0C0C0"/>
              </a:solidFill>
              <a:ln w="46406">
                <a:noFill/>
              </a:ln>
            </c:spPr>
            <c:extLst xmlns:c16r2="http://schemas.microsoft.com/office/drawing/2015/06/chart">
              <c:ext xmlns:c16="http://schemas.microsoft.com/office/drawing/2014/chart" uri="{C3380CC4-5D6E-409C-BE32-E72D297353CC}">
                <c16:uniqueId val="{0000000F-5EDB-4254-ADA5-6527108AAF6B}"/>
              </c:ext>
            </c:extLst>
          </c:dPt>
          <c:dPt>
            <c:idx val="8"/>
            <c:invertIfNegative val="0"/>
            <c:bubble3D val="0"/>
            <c:spPr>
              <a:solidFill>
                <a:srgbClr val="009999"/>
              </a:solidFill>
              <a:ln w="46406">
                <a:noFill/>
              </a:ln>
            </c:spPr>
            <c:extLst xmlns:c16r2="http://schemas.microsoft.com/office/drawing/2015/06/chart">
              <c:ext xmlns:c16="http://schemas.microsoft.com/office/drawing/2014/chart" uri="{C3380CC4-5D6E-409C-BE32-E72D297353CC}">
                <c16:uniqueId val="{00000011-5EDB-4254-ADA5-6527108AAF6B}"/>
              </c:ext>
            </c:extLst>
          </c:dPt>
          <c:dLbls>
            <c:dLbl>
              <c:idx val="2"/>
              <c:layout/>
              <c:tx>
                <c:rich>
                  <a:bodyPr/>
                  <a:lstStyle/>
                  <a:p>
                    <a:r>
                      <a:rPr lang="en-US" sz="2800" b="1" dirty="0">
                        <a:solidFill>
                          <a:schemeClr val="accent6">
                            <a:lumMod val="75000"/>
                          </a:schemeClr>
                        </a:solidFill>
                        <a:latin typeface="+mn-lt"/>
                      </a:rPr>
                      <a:t>76%</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5EDB-4254-ADA5-6527108AAF6B}"/>
                </c:ext>
              </c:extLst>
            </c:dLbl>
            <c:dLbl>
              <c:idx val="3"/>
              <c:layout>
                <c:manualLayout>
                  <c:x val="5.5273145085477524E-2"/>
                  <c:y val="-2.3964899037554254E-3"/>
                </c:manualLayout>
              </c:layout>
              <c:tx>
                <c:rich>
                  <a:bodyPr/>
                  <a:lstStyle/>
                  <a:p>
                    <a:r>
                      <a:rPr lang="en-US" sz="2800" b="1" dirty="0">
                        <a:solidFill>
                          <a:schemeClr val="accent6">
                            <a:lumMod val="75000"/>
                          </a:schemeClr>
                        </a:solidFill>
                        <a:latin typeface="+mn-lt"/>
                      </a:rPr>
                      <a:t>16%</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5EDB-4254-ADA5-6527108AAF6B}"/>
                </c:ext>
              </c:extLst>
            </c:dLbl>
            <c:numFmt formatCode="0&quot;%&quot;" sourceLinked="0"/>
            <c:spPr>
              <a:noFill/>
              <a:ln w="46406">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Sheet1!$A$2:$A$9</c:f>
              <c:strCache>
                <c:ptCount val="8"/>
                <c:pt idx="0">
                  <c:v>Uopšte nije opravdana</c:v>
                </c:pt>
                <c:pt idx="1">
                  <c:v>Uglavnom nije opravdana</c:v>
                </c:pt>
                <c:pt idx="2">
                  <c:v>Nije opravdana (1+2)</c:v>
                </c:pt>
                <c:pt idx="3">
                  <c:v>Opravdana (3+4)</c:v>
                </c:pt>
                <c:pt idx="4">
                  <c:v>Uglavnom je opravdana</c:v>
                </c:pt>
                <c:pt idx="5">
                  <c:v>U potpunosti je opravdana</c:v>
                </c:pt>
                <c:pt idx="6">
                  <c:v>Ne zna</c:v>
                </c:pt>
                <c:pt idx="7">
                  <c:v>Odbija da odgovori</c:v>
                </c:pt>
              </c:strCache>
            </c:strRef>
          </c:cat>
          <c:val>
            <c:numRef>
              <c:f>Sheet1!$B$2:$B$9</c:f>
              <c:numCache>
                <c:formatCode>General</c:formatCode>
                <c:ptCount val="8"/>
                <c:pt idx="0">
                  <c:v>45.3</c:v>
                </c:pt>
                <c:pt idx="1">
                  <c:v>30.6</c:v>
                </c:pt>
                <c:pt idx="2">
                  <c:v>75.900000000000006</c:v>
                </c:pt>
                <c:pt idx="3">
                  <c:v>15.5</c:v>
                </c:pt>
                <c:pt idx="4">
                  <c:v>12.1</c:v>
                </c:pt>
                <c:pt idx="5">
                  <c:v>3.4</c:v>
                </c:pt>
                <c:pt idx="6">
                  <c:v>7.4</c:v>
                </c:pt>
                <c:pt idx="7">
                  <c:v>1.3</c:v>
                </c:pt>
              </c:numCache>
            </c:numRef>
          </c:val>
          <c:extLst xmlns:c16r2="http://schemas.microsoft.com/office/drawing/2015/06/chart">
            <c:ext xmlns:c16="http://schemas.microsoft.com/office/drawing/2014/chart" uri="{C3380CC4-5D6E-409C-BE32-E72D297353CC}">
              <c16:uniqueId val="{00000012-5EDB-4254-ADA5-6527108AAF6B}"/>
            </c:ext>
          </c:extLst>
        </c:ser>
        <c:dLbls>
          <c:showLegendKey val="0"/>
          <c:showVal val="1"/>
          <c:showCatName val="0"/>
          <c:showSerName val="0"/>
          <c:showPercent val="0"/>
          <c:showBubbleSize val="0"/>
        </c:dLbls>
        <c:gapWidth val="50"/>
        <c:axId val="252041088"/>
        <c:axId val="267145600"/>
      </c:barChart>
      <c:catAx>
        <c:axId val="252041088"/>
        <c:scaling>
          <c:orientation val="maxMin"/>
        </c:scaling>
        <c:delete val="0"/>
        <c:axPos val="l"/>
        <c:numFmt formatCode="General" sourceLinked="1"/>
        <c:majorTickMark val="none"/>
        <c:minorTickMark val="none"/>
        <c:tickLblPos val="nextTo"/>
        <c:spPr>
          <a:ln w="17402">
            <a:noFill/>
          </a:ln>
        </c:spPr>
        <c:txPr>
          <a:bodyPr rot="0" vert="horz"/>
          <a:lstStyle/>
          <a:p>
            <a:pPr>
              <a:defRPr/>
            </a:pPr>
            <a:endParaRPr lang="en-US"/>
          </a:p>
        </c:txPr>
        <c:crossAx val="267145600"/>
        <c:crosses val="autoZero"/>
        <c:auto val="1"/>
        <c:lblAlgn val="ctr"/>
        <c:lblOffset val="100"/>
        <c:tickLblSkip val="1"/>
        <c:tickMarkSkip val="1"/>
        <c:noMultiLvlLbl val="0"/>
      </c:catAx>
      <c:valAx>
        <c:axId val="267145600"/>
        <c:scaling>
          <c:orientation val="minMax"/>
        </c:scaling>
        <c:delete val="1"/>
        <c:axPos val="t"/>
        <c:numFmt formatCode="General" sourceLinked="1"/>
        <c:majorTickMark val="out"/>
        <c:minorTickMark val="none"/>
        <c:tickLblPos val="nextTo"/>
        <c:crossAx val="252041088"/>
        <c:crosses val="autoZero"/>
        <c:crossBetween val="between"/>
      </c:valAx>
      <c:spPr>
        <a:noFill/>
        <a:ln w="25400">
          <a:noFill/>
        </a:ln>
      </c:spPr>
    </c:plotArea>
    <c:plotVisOnly val="1"/>
    <c:dispBlanksAs val="gap"/>
    <c:showDLblsOverMax val="0"/>
  </c:chart>
  <c:spPr>
    <a:noFill/>
    <a:ln>
      <a:noFill/>
    </a:ln>
  </c:spPr>
  <c:txPr>
    <a:bodyPr/>
    <a:lstStyle/>
    <a:p>
      <a:pPr>
        <a:defRPr sz="1800" b="0" i="0" u="none" strike="noStrike" baseline="0">
          <a:solidFill>
            <a:srgbClr val="000000"/>
          </a:solidFill>
          <a:latin typeface="+mn-lt"/>
          <a:ea typeface="Arial"/>
          <a:cs typeface="Arial"/>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919319972573738E-2"/>
          <c:y val="6.2499963481237243E-2"/>
          <c:w val="0.50673727239552735"/>
          <c:h val="0.9046825234056054"/>
        </c:manualLayout>
      </c:layout>
      <c:doughnutChart>
        <c:varyColors val="1"/>
        <c:ser>
          <c:idx val="0"/>
          <c:order val="0"/>
          <c:tx>
            <c:strRef>
              <c:f>Sheet1!$B$1</c:f>
              <c:strCache>
                <c:ptCount val="1"/>
                <c:pt idx="0">
                  <c:v>Total</c:v>
                </c:pt>
              </c:strCache>
            </c:strRef>
          </c:tx>
          <c:spPr>
            <a:solidFill>
              <a:srgbClr val="333399"/>
            </a:solidFill>
            <a:ln w="25426">
              <a:noFill/>
            </a:ln>
          </c:spPr>
          <c:dPt>
            <c:idx val="0"/>
            <c:bubble3D val="0"/>
            <c:spPr>
              <a:solidFill>
                <a:srgbClr val="71B2C9"/>
              </a:solidFill>
              <a:ln w="25426">
                <a:noFill/>
              </a:ln>
            </c:spPr>
            <c:extLst xmlns:c16r2="http://schemas.microsoft.com/office/drawing/2015/06/chart">
              <c:ext xmlns:c16="http://schemas.microsoft.com/office/drawing/2014/chart" uri="{C3380CC4-5D6E-409C-BE32-E72D297353CC}">
                <c16:uniqueId val="{00000001-A72D-46C3-B053-F1F22D8ADCFE}"/>
              </c:ext>
            </c:extLst>
          </c:dPt>
          <c:dPt>
            <c:idx val="1"/>
            <c:bubble3D val="0"/>
            <c:spPr>
              <a:solidFill>
                <a:srgbClr val="009999"/>
              </a:solidFill>
              <a:ln w="25426">
                <a:noFill/>
              </a:ln>
            </c:spPr>
            <c:extLst xmlns:c16r2="http://schemas.microsoft.com/office/drawing/2015/06/chart">
              <c:ext xmlns:c16="http://schemas.microsoft.com/office/drawing/2014/chart" uri="{C3380CC4-5D6E-409C-BE32-E72D297353CC}">
                <c16:uniqueId val="{00000003-A72D-46C3-B053-F1F22D8ADCFE}"/>
              </c:ext>
            </c:extLst>
          </c:dPt>
          <c:dPt>
            <c:idx val="2"/>
            <c:bubble3D val="0"/>
            <c:spPr>
              <a:solidFill>
                <a:srgbClr val="FF5050"/>
              </a:solidFill>
              <a:ln w="25426">
                <a:noFill/>
              </a:ln>
            </c:spPr>
            <c:extLst xmlns:c16r2="http://schemas.microsoft.com/office/drawing/2015/06/chart">
              <c:ext xmlns:c16="http://schemas.microsoft.com/office/drawing/2014/chart" uri="{C3380CC4-5D6E-409C-BE32-E72D297353CC}">
                <c16:uniqueId val="{00000005-A72D-46C3-B053-F1F22D8ADCFE}"/>
              </c:ext>
            </c:extLst>
          </c:dPt>
          <c:dPt>
            <c:idx val="3"/>
            <c:bubble3D val="0"/>
            <c:spPr>
              <a:solidFill>
                <a:srgbClr val="FF7C80"/>
              </a:solidFill>
              <a:ln w="25426">
                <a:noFill/>
              </a:ln>
            </c:spPr>
            <c:extLst xmlns:c16r2="http://schemas.microsoft.com/office/drawing/2015/06/chart">
              <c:ext xmlns:c16="http://schemas.microsoft.com/office/drawing/2014/chart" uri="{C3380CC4-5D6E-409C-BE32-E72D297353CC}">
                <c16:uniqueId val="{00000007-A72D-46C3-B053-F1F22D8ADCFE}"/>
              </c:ext>
            </c:extLst>
          </c:dPt>
          <c:dLbls>
            <c:dLbl>
              <c:idx val="0"/>
              <c:layout>
                <c:manualLayout>
                  <c:x val="1.8704190687833112E-2"/>
                  <c:y val="-3.4010748151693338E-17"/>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72D-46C3-B053-F1F22D8ADCFE}"/>
                </c:ext>
              </c:extLst>
            </c:dLbl>
            <c:dLbl>
              <c:idx val="3"/>
              <c:layout>
                <c:manualLayout>
                  <c:x val="-1.0391217048796173E-2"/>
                  <c:y val="-5.936490073615984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A72D-46C3-B053-F1F22D8ADCFE}"/>
                </c:ext>
              </c:extLst>
            </c:dLbl>
            <c:spPr>
              <a:noFill/>
              <a:ln>
                <a:noFill/>
              </a:ln>
              <a:effectLst/>
            </c:spPr>
            <c:txPr>
              <a:bodyPr/>
              <a:lstStyle/>
              <a:p>
                <a:pPr>
                  <a:defRPr sz="1600">
                    <a:solidFill>
                      <a:schemeClr val="bg1"/>
                    </a:solidFill>
                    <a:latin typeface="+mn-l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cat>
            <c:strRef>
              <c:f>Sheet1!$A$2:$A$5</c:f>
              <c:strCache>
                <c:ptCount val="4"/>
                <c:pt idx="0">
                  <c:v>Da, koristio sam tu mogućnost</c:v>
                </c:pt>
                <c:pt idx="1">
                  <c:v>Čuo sam za tu mogućnost, ali je nisam koristio</c:v>
                </c:pt>
                <c:pt idx="2">
                  <c:v>Ne, nisam čuo za tu mogućnost</c:v>
                </c:pt>
                <c:pt idx="3">
                  <c:v>Odbija da odgovori</c:v>
                </c:pt>
              </c:strCache>
            </c:strRef>
          </c:cat>
          <c:val>
            <c:numRef>
              <c:f>Sheet1!$B$2:$B$5</c:f>
              <c:numCache>
                <c:formatCode>General</c:formatCode>
                <c:ptCount val="4"/>
                <c:pt idx="0">
                  <c:v>5.6</c:v>
                </c:pt>
                <c:pt idx="1">
                  <c:v>28.2</c:v>
                </c:pt>
                <c:pt idx="2">
                  <c:v>65.400000000000006</c:v>
                </c:pt>
                <c:pt idx="3">
                  <c:v>0.8</c:v>
                </c:pt>
              </c:numCache>
            </c:numRef>
          </c:val>
          <c:extLst xmlns:c16r2="http://schemas.microsoft.com/office/drawing/2015/06/chart">
            <c:ext xmlns:c16="http://schemas.microsoft.com/office/drawing/2014/chart" uri="{C3380CC4-5D6E-409C-BE32-E72D297353CC}">
              <c16:uniqueId val="{00000008-A72D-46C3-B053-F1F22D8ADCFE}"/>
            </c:ext>
          </c:extLst>
        </c:ser>
        <c:dLbls>
          <c:showLegendKey val="0"/>
          <c:showVal val="0"/>
          <c:showCatName val="0"/>
          <c:showSerName val="0"/>
          <c:showPercent val="0"/>
          <c:showBubbleSize val="0"/>
          <c:showLeaderLines val="0"/>
        </c:dLbls>
        <c:firstSliceAng val="40"/>
        <c:holeSize val="50"/>
      </c:doughnutChart>
      <c:spPr>
        <a:noFill/>
        <a:ln w="25426">
          <a:noFill/>
        </a:ln>
      </c:spPr>
    </c:plotArea>
    <c:legend>
      <c:legendPos val="r"/>
      <c:layout/>
      <c:overlay val="0"/>
      <c:txPr>
        <a:bodyPr/>
        <a:lstStyle/>
        <a:p>
          <a:pPr>
            <a:defRPr sz="1600" b="0">
              <a:latin typeface="+mn-lt"/>
            </a:defRPr>
          </a:pPr>
          <a:endParaRPr lang="en-US"/>
        </a:p>
      </c:txPr>
    </c:legend>
    <c:plotVisOnly val="1"/>
    <c:dispBlanksAs val="zero"/>
    <c:showDLblsOverMax val="0"/>
  </c:chart>
  <c:spPr>
    <a:noFill/>
    <a:ln>
      <a:noFill/>
    </a:ln>
  </c:spPr>
  <c:txPr>
    <a:bodyPr/>
    <a:lstStyle/>
    <a:p>
      <a:pPr>
        <a:defRPr sz="1201" b="1" i="0" u="none" strike="noStrike" baseline="0">
          <a:solidFill>
            <a:srgbClr val="000000"/>
          </a:solidFill>
          <a:latin typeface="Arial"/>
          <a:ea typeface="Arial"/>
          <a:cs typeface="Arial"/>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124183506187943E-2"/>
          <c:y val="8.4943343810820873E-2"/>
          <c:w val="0.51547435211375281"/>
          <c:h val="0.89370278650901736"/>
        </c:manualLayout>
      </c:layout>
      <c:doughnutChart>
        <c:varyColors val="1"/>
        <c:ser>
          <c:idx val="0"/>
          <c:order val="0"/>
          <c:tx>
            <c:strRef>
              <c:f>Sheet1!$B$1</c:f>
              <c:strCache>
                <c:ptCount val="1"/>
                <c:pt idx="0">
                  <c:v>Total</c:v>
                </c:pt>
              </c:strCache>
            </c:strRef>
          </c:tx>
          <c:spPr>
            <a:solidFill>
              <a:srgbClr val="333399"/>
            </a:solidFill>
            <a:ln w="25374">
              <a:noFill/>
            </a:ln>
          </c:spPr>
          <c:dPt>
            <c:idx val="0"/>
            <c:bubble3D val="0"/>
            <c:spPr>
              <a:solidFill>
                <a:srgbClr val="009999"/>
              </a:solidFill>
              <a:ln w="25374">
                <a:noFill/>
              </a:ln>
            </c:spPr>
            <c:extLst xmlns:c16r2="http://schemas.microsoft.com/office/drawing/2015/06/chart">
              <c:ext xmlns:c16="http://schemas.microsoft.com/office/drawing/2014/chart" uri="{C3380CC4-5D6E-409C-BE32-E72D297353CC}">
                <c16:uniqueId val="{00000001-EA6E-4CF8-865F-D3BC9FD8D35E}"/>
              </c:ext>
            </c:extLst>
          </c:dPt>
          <c:dPt>
            <c:idx val="1"/>
            <c:bubble3D val="0"/>
            <c:spPr>
              <a:solidFill>
                <a:srgbClr val="FF5050"/>
              </a:solidFill>
              <a:ln w="25374">
                <a:noFill/>
              </a:ln>
            </c:spPr>
            <c:extLst xmlns:c16r2="http://schemas.microsoft.com/office/drawing/2015/06/chart">
              <c:ext xmlns:c16="http://schemas.microsoft.com/office/drawing/2014/chart" uri="{C3380CC4-5D6E-409C-BE32-E72D297353CC}">
                <c16:uniqueId val="{00000003-EA6E-4CF8-865F-D3BC9FD8D35E}"/>
              </c:ext>
            </c:extLst>
          </c:dPt>
          <c:dPt>
            <c:idx val="2"/>
            <c:bubble3D val="0"/>
            <c:spPr>
              <a:solidFill>
                <a:schemeClr val="accent4">
                  <a:lumMod val="75000"/>
                </a:schemeClr>
              </a:solidFill>
              <a:ln w="25374">
                <a:noFill/>
              </a:ln>
            </c:spPr>
            <c:extLst xmlns:c16r2="http://schemas.microsoft.com/office/drawing/2015/06/chart">
              <c:ext xmlns:c16="http://schemas.microsoft.com/office/drawing/2014/chart" uri="{C3380CC4-5D6E-409C-BE32-E72D297353CC}">
                <c16:uniqueId val="{00000005-EA6E-4CF8-865F-D3BC9FD8D35E}"/>
              </c:ext>
            </c:extLst>
          </c:dPt>
          <c:dLbls>
            <c:spPr>
              <a:noFill/>
              <a:ln>
                <a:noFill/>
              </a:ln>
              <a:effectLst/>
            </c:spPr>
            <c:txPr>
              <a:bodyPr/>
              <a:lstStyle/>
              <a:p>
                <a:pPr>
                  <a:defRPr sz="1600">
                    <a:solidFill>
                      <a:schemeClr val="bg1"/>
                    </a:solidFill>
                    <a:latin typeface="+mn-lt"/>
                  </a:defRPr>
                </a:pPr>
                <a:endParaRPr lang="en-US"/>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Sheet1!$A$2:$A$4</c:f>
              <c:strCache>
                <c:ptCount val="3"/>
                <c:pt idx="0">
                  <c:v>Da, plaćao bih na taj način</c:v>
                </c:pt>
                <c:pt idx="1">
                  <c:v>Ne, ne bih plaćao na taj način</c:v>
                </c:pt>
                <c:pt idx="2">
                  <c:v>Ne zna</c:v>
                </c:pt>
              </c:strCache>
            </c:strRef>
          </c:cat>
          <c:val>
            <c:numRef>
              <c:f>Sheet1!$B$2:$B$4</c:f>
              <c:numCache>
                <c:formatCode>General</c:formatCode>
                <c:ptCount val="3"/>
                <c:pt idx="0">
                  <c:v>28.9</c:v>
                </c:pt>
                <c:pt idx="1">
                  <c:v>59.3</c:v>
                </c:pt>
                <c:pt idx="2">
                  <c:v>11.8</c:v>
                </c:pt>
              </c:numCache>
            </c:numRef>
          </c:val>
          <c:extLst xmlns:c16r2="http://schemas.microsoft.com/office/drawing/2015/06/chart">
            <c:ext xmlns:c16="http://schemas.microsoft.com/office/drawing/2014/chart" uri="{C3380CC4-5D6E-409C-BE32-E72D297353CC}">
              <c16:uniqueId val="{00000006-EA6E-4CF8-865F-D3BC9FD8D35E}"/>
            </c:ext>
          </c:extLst>
        </c:ser>
        <c:dLbls>
          <c:showLegendKey val="0"/>
          <c:showVal val="0"/>
          <c:showCatName val="0"/>
          <c:showSerName val="0"/>
          <c:showPercent val="0"/>
          <c:showBubbleSize val="0"/>
          <c:showLeaderLines val="1"/>
        </c:dLbls>
        <c:firstSliceAng val="0"/>
        <c:holeSize val="50"/>
      </c:doughnutChart>
      <c:spPr>
        <a:noFill/>
        <a:ln w="25374">
          <a:noFill/>
        </a:ln>
      </c:spPr>
    </c:plotArea>
    <c:legend>
      <c:legendPos val="r"/>
      <c:layout/>
      <c:overlay val="0"/>
      <c:txPr>
        <a:bodyPr/>
        <a:lstStyle/>
        <a:p>
          <a:pPr>
            <a:defRPr sz="1600" b="0">
              <a:latin typeface="+mn-lt"/>
            </a:defRPr>
          </a:pPr>
          <a:endParaRPr lang="en-US"/>
        </a:p>
      </c:txPr>
    </c:legend>
    <c:plotVisOnly val="1"/>
    <c:dispBlanksAs val="zero"/>
    <c:showDLblsOverMax val="0"/>
  </c:chart>
  <c:spPr>
    <a:noFill/>
    <a:ln>
      <a:noFill/>
    </a:ln>
  </c:spPr>
  <c:txPr>
    <a:bodyPr/>
    <a:lstStyle/>
    <a:p>
      <a:pPr>
        <a:defRPr sz="1473" b="1" i="0" u="none" strike="noStrike" baseline="0">
          <a:solidFill>
            <a:srgbClr val="000000"/>
          </a:solidFill>
          <a:latin typeface="Arial"/>
          <a:ea typeface="Arial"/>
          <a:cs typeface="Arial"/>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277884069911601"/>
          <c:y val="3.4987274141257033E-2"/>
          <c:w val="0.53611667775266036"/>
          <c:h val="0.96043175318124407"/>
        </c:manualLayout>
      </c:layout>
      <c:barChart>
        <c:barDir val="bar"/>
        <c:grouping val="clustered"/>
        <c:varyColors val="0"/>
        <c:ser>
          <c:idx val="0"/>
          <c:order val="0"/>
          <c:tx>
            <c:strRef>
              <c:f>Sheet1!$B$1</c:f>
              <c:strCache>
                <c:ptCount val="1"/>
                <c:pt idx="0">
                  <c:v>Total</c:v>
                </c:pt>
              </c:strCache>
            </c:strRef>
          </c:tx>
          <c:spPr>
            <a:solidFill>
              <a:srgbClr val="333399"/>
            </a:solidFill>
            <a:ln w="27510">
              <a:noFill/>
            </a:ln>
          </c:spPr>
          <c:invertIfNegative val="0"/>
          <c:dPt>
            <c:idx val="0"/>
            <c:invertIfNegative val="0"/>
            <c:bubble3D val="0"/>
            <c:spPr>
              <a:solidFill>
                <a:srgbClr val="005776"/>
              </a:solidFill>
              <a:ln w="27510">
                <a:noFill/>
              </a:ln>
            </c:spPr>
            <c:extLst xmlns:c16r2="http://schemas.microsoft.com/office/drawing/2015/06/chart">
              <c:ext xmlns:c16="http://schemas.microsoft.com/office/drawing/2014/chart" uri="{C3380CC4-5D6E-409C-BE32-E72D297353CC}">
                <c16:uniqueId val="{00000001-02A9-4C14-98DC-EB47D0EA7F30}"/>
              </c:ext>
            </c:extLst>
          </c:dPt>
          <c:dPt>
            <c:idx val="1"/>
            <c:invertIfNegative val="0"/>
            <c:bubble3D val="0"/>
            <c:spPr>
              <a:solidFill>
                <a:srgbClr val="007AA5"/>
              </a:solidFill>
              <a:ln w="27510">
                <a:noFill/>
              </a:ln>
            </c:spPr>
            <c:extLst xmlns:c16r2="http://schemas.microsoft.com/office/drawing/2015/06/chart">
              <c:ext xmlns:c16="http://schemas.microsoft.com/office/drawing/2014/chart" uri="{C3380CC4-5D6E-409C-BE32-E72D297353CC}">
                <c16:uniqueId val="{00000003-02A9-4C14-98DC-EB47D0EA7F30}"/>
              </c:ext>
            </c:extLst>
          </c:dPt>
          <c:dPt>
            <c:idx val="2"/>
            <c:invertIfNegative val="0"/>
            <c:bubble3D val="0"/>
            <c:spPr>
              <a:solidFill>
                <a:srgbClr val="009DD6"/>
              </a:solidFill>
              <a:ln w="27510">
                <a:noFill/>
              </a:ln>
            </c:spPr>
            <c:extLst xmlns:c16r2="http://schemas.microsoft.com/office/drawing/2015/06/chart">
              <c:ext xmlns:c16="http://schemas.microsoft.com/office/drawing/2014/chart" uri="{C3380CC4-5D6E-409C-BE32-E72D297353CC}">
                <c16:uniqueId val="{00000005-02A9-4C14-98DC-EB47D0EA7F30}"/>
              </c:ext>
            </c:extLst>
          </c:dPt>
          <c:dPt>
            <c:idx val="3"/>
            <c:invertIfNegative val="0"/>
            <c:bubble3D val="0"/>
            <c:spPr>
              <a:solidFill>
                <a:srgbClr val="0FC0FF"/>
              </a:solidFill>
              <a:ln w="27510">
                <a:noFill/>
              </a:ln>
            </c:spPr>
            <c:extLst xmlns:c16r2="http://schemas.microsoft.com/office/drawing/2015/06/chart">
              <c:ext xmlns:c16="http://schemas.microsoft.com/office/drawing/2014/chart" uri="{C3380CC4-5D6E-409C-BE32-E72D297353CC}">
                <c16:uniqueId val="{00000007-02A9-4C14-98DC-EB47D0EA7F30}"/>
              </c:ext>
            </c:extLst>
          </c:dPt>
          <c:dPt>
            <c:idx val="4"/>
            <c:invertIfNegative val="0"/>
            <c:bubble3D val="0"/>
            <c:spPr>
              <a:solidFill>
                <a:srgbClr val="95E3FF"/>
              </a:solidFill>
              <a:ln w="27510">
                <a:noFill/>
              </a:ln>
            </c:spPr>
            <c:extLst xmlns:c16r2="http://schemas.microsoft.com/office/drawing/2015/06/chart">
              <c:ext xmlns:c16="http://schemas.microsoft.com/office/drawing/2014/chart" uri="{C3380CC4-5D6E-409C-BE32-E72D297353CC}">
                <c16:uniqueId val="{00000009-02A9-4C14-98DC-EB47D0EA7F30}"/>
              </c:ext>
            </c:extLst>
          </c:dPt>
          <c:dPt>
            <c:idx val="5"/>
            <c:invertIfNegative val="0"/>
            <c:bubble3D val="0"/>
            <c:spPr>
              <a:solidFill>
                <a:srgbClr val="005776"/>
              </a:solidFill>
              <a:ln w="27510">
                <a:noFill/>
              </a:ln>
            </c:spPr>
            <c:extLst xmlns:c16r2="http://schemas.microsoft.com/office/drawing/2015/06/chart">
              <c:ext xmlns:c16="http://schemas.microsoft.com/office/drawing/2014/chart" uri="{C3380CC4-5D6E-409C-BE32-E72D297353CC}">
                <c16:uniqueId val="{0000000B-02A9-4C14-98DC-EB47D0EA7F30}"/>
              </c:ext>
            </c:extLst>
          </c:dPt>
          <c:dPt>
            <c:idx val="6"/>
            <c:invertIfNegative val="0"/>
            <c:bubble3D val="0"/>
            <c:spPr>
              <a:solidFill>
                <a:srgbClr val="007AA5"/>
              </a:solidFill>
              <a:ln w="27510">
                <a:noFill/>
              </a:ln>
            </c:spPr>
            <c:extLst xmlns:c16r2="http://schemas.microsoft.com/office/drawing/2015/06/chart">
              <c:ext xmlns:c16="http://schemas.microsoft.com/office/drawing/2014/chart" uri="{C3380CC4-5D6E-409C-BE32-E72D297353CC}">
                <c16:uniqueId val="{0000000D-02A9-4C14-98DC-EB47D0EA7F30}"/>
              </c:ext>
            </c:extLst>
          </c:dPt>
          <c:dPt>
            <c:idx val="7"/>
            <c:invertIfNegative val="0"/>
            <c:bubble3D val="0"/>
            <c:spPr>
              <a:solidFill>
                <a:srgbClr val="009DD6"/>
              </a:solidFill>
              <a:ln w="27510">
                <a:noFill/>
              </a:ln>
            </c:spPr>
            <c:extLst xmlns:c16r2="http://schemas.microsoft.com/office/drawing/2015/06/chart">
              <c:ext xmlns:c16="http://schemas.microsoft.com/office/drawing/2014/chart" uri="{C3380CC4-5D6E-409C-BE32-E72D297353CC}">
                <c16:uniqueId val="{0000000F-02A9-4C14-98DC-EB47D0EA7F30}"/>
              </c:ext>
            </c:extLst>
          </c:dPt>
          <c:dPt>
            <c:idx val="8"/>
            <c:invertIfNegative val="0"/>
            <c:bubble3D val="0"/>
            <c:spPr>
              <a:solidFill>
                <a:srgbClr val="0FC0FF"/>
              </a:solidFill>
              <a:ln w="27510">
                <a:noFill/>
              </a:ln>
            </c:spPr>
            <c:extLst xmlns:c16r2="http://schemas.microsoft.com/office/drawing/2015/06/chart">
              <c:ext xmlns:c16="http://schemas.microsoft.com/office/drawing/2014/chart" uri="{C3380CC4-5D6E-409C-BE32-E72D297353CC}">
                <c16:uniqueId val="{00000011-02A9-4C14-98DC-EB47D0EA7F30}"/>
              </c:ext>
            </c:extLst>
          </c:dPt>
          <c:dPt>
            <c:idx val="9"/>
            <c:invertIfNegative val="0"/>
            <c:bubble3D val="0"/>
            <c:spPr>
              <a:solidFill>
                <a:srgbClr val="95E3FF"/>
              </a:solidFill>
              <a:ln w="27510">
                <a:noFill/>
              </a:ln>
            </c:spPr>
            <c:extLst xmlns:c16r2="http://schemas.microsoft.com/office/drawing/2015/06/chart">
              <c:ext xmlns:c16="http://schemas.microsoft.com/office/drawing/2014/chart" uri="{C3380CC4-5D6E-409C-BE32-E72D297353CC}">
                <c16:uniqueId val="{00000013-02A9-4C14-98DC-EB47D0EA7F30}"/>
              </c:ext>
            </c:extLst>
          </c:dPt>
          <c:dPt>
            <c:idx val="10"/>
            <c:invertIfNegative val="0"/>
            <c:bubble3D val="0"/>
            <c:spPr>
              <a:solidFill>
                <a:srgbClr val="005776"/>
              </a:solidFill>
              <a:ln w="27510">
                <a:noFill/>
              </a:ln>
            </c:spPr>
            <c:extLst xmlns:c16r2="http://schemas.microsoft.com/office/drawing/2015/06/chart">
              <c:ext xmlns:c16="http://schemas.microsoft.com/office/drawing/2014/chart" uri="{C3380CC4-5D6E-409C-BE32-E72D297353CC}">
                <c16:uniqueId val="{00000015-02A9-4C14-98DC-EB47D0EA7F30}"/>
              </c:ext>
            </c:extLst>
          </c:dPt>
          <c:dLbls>
            <c:numFmt formatCode="0&quot;%&quot;" sourceLinked="0"/>
            <c:spPr>
              <a:noFill/>
              <a:ln w="27510">
                <a:noFill/>
              </a:ln>
            </c:spPr>
            <c:txPr>
              <a:bodyPr/>
              <a:lstStyle/>
              <a:p>
                <a:pPr>
                  <a:defRPr>
                    <a:latin typeface="+mn-l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4"/>
                <c:pt idx="0">
                  <c:v>U potpunosti preko tekućeg računa</c:v>
                </c:pt>
                <c:pt idx="1">
                  <c:v>Delom u kešu, a delom preko računa</c:v>
                </c:pt>
                <c:pt idx="2">
                  <c:v>U potpunosti u kešu (na ruke)</c:v>
                </c:pt>
                <c:pt idx="3">
                  <c:v>Odbija da odgovori</c:v>
                </c:pt>
              </c:strCache>
            </c:strRef>
          </c:cat>
          <c:val>
            <c:numRef>
              <c:f>Sheet1!$B$2:$B$6</c:f>
              <c:numCache>
                <c:formatCode>General</c:formatCode>
                <c:ptCount val="5"/>
                <c:pt idx="0">
                  <c:v>70</c:v>
                </c:pt>
                <c:pt idx="1">
                  <c:v>11</c:v>
                </c:pt>
                <c:pt idx="2">
                  <c:v>8</c:v>
                </c:pt>
                <c:pt idx="3">
                  <c:v>11</c:v>
                </c:pt>
              </c:numCache>
            </c:numRef>
          </c:val>
          <c:extLst xmlns:c16r2="http://schemas.microsoft.com/office/drawing/2015/06/chart">
            <c:ext xmlns:c16="http://schemas.microsoft.com/office/drawing/2014/chart" uri="{C3380CC4-5D6E-409C-BE32-E72D297353CC}">
              <c16:uniqueId val="{00000016-02A9-4C14-98DC-EB47D0EA7F30}"/>
            </c:ext>
          </c:extLst>
        </c:ser>
        <c:dLbls>
          <c:showLegendKey val="0"/>
          <c:showVal val="1"/>
          <c:showCatName val="0"/>
          <c:showSerName val="0"/>
          <c:showPercent val="0"/>
          <c:showBubbleSize val="0"/>
        </c:dLbls>
        <c:gapWidth val="50"/>
        <c:axId val="378998144"/>
        <c:axId val="379021952"/>
      </c:barChart>
      <c:catAx>
        <c:axId val="378998144"/>
        <c:scaling>
          <c:orientation val="maxMin"/>
        </c:scaling>
        <c:delete val="0"/>
        <c:axPos val="l"/>
        <c:numFmt formatCode="General" sourceLinked="1"/>
        <c:majorTickMark val="none"/>
        <c:minorTickMark val="none"/>
        <c:tickLblPos val="nextTo"/>
        <c:spPr>
          <a:ln w="10316">
            <a:noFill/>
          </a:ln>
        </c:spPr>
        <c:txPr>
          <a:bodyPr rot="0" vert="horz"/>
          <a:lstStyle/>
          <a:p>
            <a:pPr>
              <a:defRPr sz="1800">
                <a:latin typeface="+mn-lt"/>
              </a:defRPr>
            </a:pPr>
            <a:endParaRPr lang="en-US"/>
          </a:p>
        </c:txPr>
        <c:crossAx val="379021952"/>
        <c:crosses val="autoZero"/>
        <c:auto val="1"/>
        <c:lblAlgn val="ctr"/>
        <c:lblOffset val="100"/>
        <c:tickLblSkip val="1"/>
        <c:tickMarkSkip val="1"/>
        <c:noMultiLvlLbl val="0"/>
      </c:catAx>
      <c:valAx>
        <c:axId val="379021952"/>
        <c:scaling>
          <c:orientation val="minMax"/>
        </c:scaling>
        <c:delete val="1"/>
        <c:axPos val="t"/>
        <c:numFmt formatCode="General" sourceLinked="1"/>
        <c:majorTickMark val="out"/>
        <c:minorTickMark val="none"/>
        <c:tickLblPos val="nextTo"/>
        <c:crossAx val="378998144"/>
        <c:crosses val="autoZero"/>
        <c:crossBetween val="between"/>
      </c:valAx>
      <c:spPr>
        <a:noFill/>
        <a:ln w="27510">
          <a:noFill/>
        </a:ln>
      </c:spPr>
    </c:plotArea>
    <c:plotVisOnly val="1"/>
    <c:dispBlanksAs val="gap"/>
    <c:showDLblsOverMax val="0"/>
  </c:chart>
  <c:spPr>
    <a:noFill/>
    <a:ln>
      <a:noFill/>
    </a:ln>
  </c:spPr>
  <c:txPr>
    <a:bodyPr/>
    <a:lstStyle/>
    <a:p>
      <a:pPr>
        <a:defRPr sz="1600" b="0" i="0" u="none" strike="noStrike" baseline="0">
          <a:solidFill>
            <a:srgbClr val="000000"/>
          </a:solidFill>
          <a:latin typeface="Arial"/>
          <a:ea typeface="Arial"/>
          <a:cs typeface="Arial"/>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70202797202797"/>
          <c:y val="0.20728915642539894"/>
          <c:w val="0.37822951048951048"/>
          <c:h val="0.64486507470573395"/>
        </c:manualLayout>
      </c:layout>
      <c:doughnutChart>
        <c:varyColors val="1"/>
        <c:ser>
          <c:idx val="0"/>
          <c:order val="0"/>
          <c:tx>
            <c:strRef>
              <c:f>Sheet1!$B$1</c:f>
              <c:strCache>
                <c:ptCount val="1"/>
                <c:pt idx="0">
                  <c:v>Total</c:v>
                </c:pt>
              </c:strCache>
            </c:strRef>
          </c:tx>
          <c:spPr>
            <a:solidFill>
              <a:schemeClr val="accent5">
                <a:lumMod val="75000"/>
              </a:schemeClr>
            </a:solidFill>
            <a:ln w="25414">
              <a:noFill/>
            </a:ln>
          </c:spPr>
          <c:dPt>
            <c:idx val="0"/>
            <c:bubble3D val="0"/>
            <c:spPr>
              <a:solidFill>
                <a:srgbClr val="FF585D"/>
              </a:solidFill>
              <a:ln w="25414">
                <a:noFill/>
              </a:ln>
            </c:spPr>
            <c:extLst xmlns:c16r2="http://schemas.microsoft.com/office/drawing/2015/06/chart">
              <c:ext xmlns:c16="http://schemas.microsoft.com/office/drawing/2014/chart" uri="{C3380CC4-5D6E-409C-BE32-E72D297353CC}">
                <c16:uniqueId val="{00000001-4484-431B-B3A1-B1062B40DDA3}"/>
              </c:ext>
            </c:extLst>
          </c:dPt>
          <c:dPt>
            <c:idx val="1"/>
            <c:bubble3D val="0"/>
            <c:spPr>
              <a:solidFill>
                <a:schemeClr val="accent4">
                  <a:lumMod val="75000"/>
                </a:schemeClr>
              </a:solidFill>
              <a:ln w="25414">
                <a:noFill/>
              </a:ln>
            </c:spPr>
            <c:extLst xmlns:c16r2="http://schemas.microsoft.com/office/drawing/2015/06/chart">
              <c:ext xmlns:c16="http://schemas.microsoft.com/office/drawing/2014/chart" uri="{C3380CC4-5D6E-409C-BE32-E72D297353CC}">
                <c16:uniqueId val="{00000002-4484-431B-B3A1-B1062B40DDA3}"/>
              </c:ext>
            </c:extLst>
          </c:dPt>
          <c:dLbls>
            <c:delete val="1"/>
          </c:dLbls>
          <c:cat>
            <c:strRef>
              <c:f>Sheet1!$A$2:$A$3</c:f>
              <c:strCache>
                <c:ptCount val="2"/>
                <c:pt idx="0">
                  <c:v>Da</c:v>
                </c:pt>
                <c:pt idx="1">
                  <c:v>Ne</c:v>
                </c:pt>
              </c:strCache>
            </c:strRef>
          </c:cat>
          <c:val>
            <c:numRef>
              <c:f>Sheet1!$B$2:$B$3</c:f>
              <c:numCache>
                <c:formatCode>General</c:formatCode>
                <c:ptCount val="2"/>
                <c:pt idx="0">
                  <c:v>41.4</c:v>
                </c:pt>
                <c:pt idx="1">
                  <c:v>58.6</c:v>
                </c:pt>
              </c:numCache>
            </c:numRef>
          </c:val>
          <c:extLst xmlns:c16r2="http://schemas.microsoft.com/office/drawing/2015/06/chart">
            <c:ext xmlns:c16="http://schemas.microsoft.com/office/drawing/2014/chart" uri="{C3380CC4-5D6E-409C-BE32-E72D297353CC}">
              <c16:uniqueId val="{00000003-4484-431B-B3A1-B1062B40DDA3}"/>
            </c:ext>
          </c:extLst>
        </c:ser>
        <c:dLbls>
          <c:showLegendKey val="0"/>
          <c:showVal val="0"/>
          <c:showCatName val="1"/>
          <c:showSerName val="0"/>
          <c:showPercent val="1"/>
          <c:showBubbleSize val="0"/>
          <c:showLeaderLines val="1"/>
        </c:dLbls>
        <c:firstSliceAng val="0"/>
        <c:holeSize val="50"/>
      </c:doughnutChart>
      <c:spPr>
        <a:noFill/>
        <a:ln w="25414">
          <a:noFill/>
        </a:ln>
      </c:spPr>
    </c:plotArea>
    <c:plotVisOnly val="1"/>
    <c:dispBlanksAs val="zero"/>
    <c:showDLblsOverMax val="0"/>
  </c:chart>
  <c:spPr>
    <a:noFill/>
    <a:ln>
      <a:noFill/>
    </a:ln>
  </c:spPr>
  <c:txPr>
    <a:bodyPr/>
    <a:lstStyle/>
    <a:p>
      <a:pPr>
        <a:defRPr sz="18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614576033637003"/>
          <c:y val="4.0697674418604654E-2"/>
          <c:w val="0.50385419273247933"/>
          <c:h val="0.92441860465116277"/>
        </c:manualLayout>
      </c:layout>
      <c:barChart>
        <c:barDir val="bar"/>
        <c:grouping val="clustered"/>
        <c:varyColors val="0"/>
        <c:ser>
          <c:idx val="0"/>
          <c:order val="0"/>
          <c:tx>
            <c:strRef>
              <c:f>Sheet1!$B$1</c:f>
              <c:strCache>
                <c:ptCount val="1"/>
                <c:pt idx="0">
                  <c:v>Total</c:v>
                </c:pt>
              </c:strCache>
            </c:strRef>
          </c:tx>
          <c:spPr>
            <a:solidFill>
              <a:srgbClr val="333399"/>
            </a:solidFill>
            <a:ln w="19424">
              <a:solidFill>
                <a:schemeClr val="bg1"/>
              </a:solidFill>
            </a:ln>
          </c:spPr>
          <c:invertIfNegative val="0"/>
          <c:dPt>
            <c:idx val="0"/>
            <c:invertIfNegative val="0"/>
            <c:bubble3D val="0"/>
            <c:spPr>
              <a:solidFill>
                <a:srgbClr val="003399"/>
              </a:solidFill>
              <a:ln w="19424">
                <a:solidFill>
                  <a:schemeClr val="bg1"/>
                </a:solidFill>
              </a:ln>
            </c:spPr>
            <c:extLst xmlns:c16r2="http://schemas.microsoft.com/office/drawing/2015/06/chart">
              <c:ext xmlns:c16="http://schemas.microsoft.com/office/drawing/2014/chart" uri="{C3380CC4-5D6E-409C-BE32-E72D297353CC}">
                <c16:uniqueId val="{00000001-C466-4230-A369-23FFDF71F51C}"/>
              </c:ext>
            </c:extLst>
          </c:dPt>
          <c:dPt>
            <c:idx val="1"/>
            <c:invertIfNegative val="0"/>
            <c:bubble3D val="0"/>
            <c:spPr>
              <a:solidFill>
                <a:schemeClr val="tx2">
                  <a:lumMod val="60000"/>
                  <a:lumOff val="40000"/>
                </a:schemeClr>
              </a:solidFill>
              <a:ln w="19424">
                <a:solidFill>
                  <a:schemeClr val="bg1"/>
                </a:solidFill>
              </a:ln>
            </c:spPr>
            <c:extLst xmlns:c16r2="http://schemas.microsoft.com/office/drawing/2015/06/chart">
              <c:ext xmlns:c16="http://schemas.microsoft.com/office/drawing/2014/chart" uri="{C3380CC4-5D6E-409C-BE32-E72D297353CC}">
                <c16:uniqueId val="{00000003-C466-4230-A369-23FFDF71F51C}"/>
              </c:ext>
            </c:extLst>
          </c:dPt>
          <c:dPt>
            <c:idx val="2"/>
            <c:invertIfNegative val="0"/>
            <c:bubble3D val="0"/>
            <c:spPr>
              <a:solidFill>
                <a:srgbClr val="71B2C9"/>
              </a:solidFill>
              <a:ln w="19424">
                <a:solidFill>
                  <a:schemeClr val="bg1"/>
                </a:solidFill>
              </a:ln>
            </c:spPr>
            <c:extLst xmlns:c16r2="http://schemas.microsoft.com/office/drawing/2015/06/chart">
              <c:ext xmlns:c16="http://schemas.microsoft.com/office/drawing/2014/chart" uri="{C3380CC4-5D6E-409C-BE32-E72D297353CC}">
                <c16:uniqueId val="{00000005-C466-4230-A369-23FFDF71F51C}"/>
              </c:ext>
            </c:extLst>
          </c:dPt>
          <c:dPt>
            <c:idx val="3"/>
            <c:invertIfNegative val="0"/>
            <c:bubble3D val="0"/>
            <c:spPr>
              <a:solidFill>
                <a:schemeClr val="tx2">
                  <a:lumMod val="20000"/>
                  <a:lumOff val="80000"/>
                </a:schemeClr>
              </a:solidFill>
              <a:ln w="19424">
                <a:solidFill>
                  <a:schemeClr val="bg1"/>
                </a:solidFill>
              </a:ln>
            </c:spPr>
            <c:extLst xmlns:c16r2="http://schemas.microsoft.com/office/drawing/2015/06/chart">
              <c:ext xmlns:c16="http://schemas.microsoft.com/office/drawing/2014/chart" uri="{C3380CC4-5D6E-409C-BE32-E72D297353CC}">
                <c16:uniqueId val="{00000007-C466-4230-A369-23FFDF71F51C}"/>
              </c:ext>
            </c:extLst>
          </c:dPt>
          <c:dPt>
            <c:idx val="4"/>
            <c:invertIfNegative val="0"/>
            <c:bubble3D val="0"/>
            <c:spPr>
              <a:solidFill>
                <a:schemeClr val="accent6">
                  <a:lumMod val="20000"/>
                  <a:lumOff val="80000"/>
                </a:schemeClr>
              </a:solidFill>
              <a:ln w="19424">
                <a:solidFill>
                  <a:schemeClr val="bg1"/>
                </a:solidFill>
              </a:ln>
            </c:spPr>
            <c:extLst xmlns:c16r2="http://schemas.microsoft.com/office/drawing/2015/06/chart">
              <c:ext xmlns:c16="http://schemas.microsoft.com/office/drawing/2014/chart" uri="{C3380CC4-5D6E-409C-BE32-E72D297353CC}">
                <c16:uniqueId val="{00000009-C466-4230-A369-23FFDF71F51C}"/>
              </c:ext>
            </c:extLst>
          </c:dPt>
          <c:dPt>
            <c:idx val="5"/>
            <c:invertIfNegative val="0"/>
            <c:bubble3D val="0"/>
            <c:spPr>
              <a:solidFill>
                <a:srgbClr val="808080"/>
              </a:solidFill>
              <a:ln w="19424">
                <a:solidFill>
                  <a:schemeClr val="bg1"/>
                </a:solidFill>
              </a:ln>
            </c:spPr>
            <c:extLst xmlns:c16r2="http://schemas.microsoft.com/office/drawing/2015/06/chart">
              <c:ext xmlns:c16="http://schemas.microsoft.com/office/drawing/2014/chart" uri="{C3380CC4-5D6E-409C-BE32-E72D297353CC}">
                <c16:uniqueId val="{0000000B-C466-4230-A369-23FFDF71F51C}"/>
              </c:ext>
            </c:extLst>
          </c:dPt>
          <c:dLbls>
            <c:numFmt formatCode="0&quot;%&quot;" sourceLinked="0"/>
            <c:spPr>
              <a:noFill/>
              <a:ln w="19424">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Iz straha da ćete Vi ili Vaš kolega ostati bez posla</c:v>
                </c:pt>
                <c:pt idx="1">
                  <c:v>To nije Vaša briga ni posao, ne tiče Vas se</c:v>
                </c:pt>
                <c:pt idx="2">
                  <c:v>I da ga prijavite ne očekujete da će ga država kazniti</c:v>
                </c:pt>
                <c:pt idx="3">
                  <c:v>Više Vam odgovara da Vas poslodavac ne prijavi, jer Vam je tako veća plata/naknada</c:v>
                </c:pt>
                <c:pt idx="4">
                  <c:v>Drugo</c:v>
                </c:pt>
                <c:pt idx="5">
                  <c:v>Ne znate kome biste prijavili</c:v>
                </c:pt>
              </c:strCache>
            </c:strRef>
          </c:cat>
          <c:val>
            <c:numRef>
              <c:f>Sheet1!$B$2:$B$7</c:f>
              <c:numCache>
                <c:formatCode>General</c:formatCode>
                <c:ptCount val="6"/>
                <c:pt idx="0">
                  <c:v>38.5</c:v>
                </c:pt>
                <c:pt idx="1">
                  <c:v>23.2</c:v>
                </c:pt>
                <c:pt idx="2">
                  <c:v>21.5</c:v>
                </c:pt>
                <c:pt idx="3">
                  <c:v>4.5</c:v>
                </c:pt>
                <c:pt idx="4">
                  <c:v>6.4</c:v>
                </c:pt>
                <c:pt idx="5">
                  <c:v>5.9</c:v>
                </c:pt>
              </c:numCache>
            </c:numRef>
          </c:val>
          <c:extLst xmlns:c16r2="http://schemas.microsoft.com/office/drawing/2015/06/chart">
            <c:ext xmlns:c16="http://schemas.microsoft.com/office/drawing/2014/chart" uri="{C3380CC4-5D6E-409C-BE32-E72D297353CC}">
              <c16:uniqueId val="{0000000C-C466-4230-A369-23FFDF71F51C}"/>
            </c:ext>
          </c:extLst>
        </c:ser>
        <c:dLbls>
          <c:showLegendKey val="0"/>
          <c:showVal val="1"/>
          <c:showCatName val="0"/>
          <c:showSerName val="0"/>
          <c:showPercent val="0"/>
          <c:showBubbleSize val="0"/>
        </c:dLbls>
        <c:gapWidth val="50"/>
        <c:axId val="379160832"/>
        <c:axId val="374571008"/>
      </c:barChart>
      <c:catAx>
        <c:axId val="379160832"/>
        <c:scaling>
          <c:orientation val="maxMin"/>
        </c:scaling>
        <c:delete val="0"/>
        <c:axPos val="l"/>
        <c:numFmt formatCode="General" sourceLinked="1"/>
        <c:majorTickMark val="none"/>
        <c:minorTickMark val="none"/>
        <c:tickLblPos val="nextTo"/>
        <c:spPr>
          <a:ln w="7284">
            <a:noFill/>
          </a:ln>
        </c:spPr>
        <c:txPr>
          <a:bodyPr rot="0" vert="horz"/>
          <a:lstStyle/>
          <a:p>
            <a:pPr>
              <a:defRPr sz="1400"/>
            </a:pPr>
            <a:endParaRPr lang="en-US"/>
          </a:p>
        </c:txPr>
        <c:crossAx val="374571008"/>
        <c:crosses val="autoZero"/>
        <c:auto val="1"/>
        <c:lblAlgn val="ctr"/>
        <c:lblOffset val="100"/>
        <c:tickLblSkip val="1"/>
        <c:tickMarkSkip val="1"/>
        <c:noMultiLvlLbl val="0"/>
      </c:catAx>
      <c:valAx>
        <c:axId val="374571008"/>
        <c:scaling>
          <c:orientation val="minMax"/>
        </c:scaling>
        <c:delete val="1"/>
        <c:axPos val="t"/>
        <c:numFmt formatCode="General" sourceLinked="1"/>
        <c:majorTickMark val="out"/>
        <c:minorTickMark val="none"/>
        <c:tickLblPos val="nextTo"/>
        <c:crossAx val="379160832"/>
        <c:crosses val="autoZero"/>
        <c:crossBetween val="between"/>
      </c:valAx>
      <c:spPr>
        <a:noFill/>
        <a:ln w="19424">
          <a:noFill/>
        </a:ln>
      </c:spPr>
    </c:plotArea>
    <c:plotVisOnly val="1"/>
    <c:dispBlanksAs val="gap"/>
    <c:showDLblsOverMax val="0"/>
  </c:chart>
  <c:spPr>
    <a:noFill/>
    <a:ln>
      <a:noFill/>
    </a:ln>
  </c:spPr>
  <c:txPr>
    <a:bodyPr/>
    <a:lstStyle/>
    <a:p>
      <a:pPr>
        <a:defRPr sz="1600" b="0" i="0" u="none" strike="noStrike" baseline="0">
          <a:solidFill>
            <a:srgbClr val="000000"/>
          </a:solidFill>
          <a:latin typeface="Arial"/>
          <a:ea typeface="Arial"/>
          <a:cs typeface="Arial"/>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391065822805735"/>
          <c:y val="2.0440217127674389E-2"/>
          <c:w val="0.57271785414647414"/>
          <c:h val="0.95281306715063518"/>
        </c:manualLayout>
      </c:layout>
      <c:barChart>
        <c:barDir val="bar"/>
        <c:grouping val="clustered"/>
        <c:varyColors val="0"/>
        <c:ser>
          <c:idx val="0"/>
          <c:order val="0"/>
          <c:tx>
            <c:strRef>
              <c:f>Sheet1!$B$1</c:f>
              <c:strCache>
                <c:ptCount val="1"/>
                <c:pt idx="0">
                  <c:v>Total</c:v>
                </c:pt>
              </c:strCache>
            </c:strRef>
          </c:tx>
          <c:spPr>
            <a:solidFill>
              <a:srgbClr val="333399"/>
            </a:solidFill>
            <a:ln w="25400">
              <a:noFill/>
            </a:ln>
          </c:spPr>
          <c:invertIfNegative val="0"/>
          <c:dPt>
            <c:idx val="0"/>
            <c:invertIfNegative val="0"/>
            <c:bubble3D val="0"/>
            <c:spPr>
              <a:solidFill>
                <a:srgbClr val="007681"/>
              </a:solidFill>
              <a:ln w="25400">
                <a:noFill/>
              </a:ln>
            </c:spPr>
            <c:extLst xmlns:c16r2="http://schemas.microsoft.com/office/drawing/2015/06/chart">
              <c:ext xmlns:c16="http://schemas.microsoft.com/office/drawing/2014/chart" uri="{C3380CC4-5D6E-409C-BE32-E72D297353CC}">
                <c16:uniqueId val="{00000001-4128-47F3-A94A-C67BCB82544C}"/>
              </c:ext>
            </c:extLst>
          </c:dPt>
          <c:dPt>
            <c:idx val="1"/>
            <c:invertIfNegative val="0"/>
            <c:bubble3D val="0"/>
            <c:spPr>
              <a:solidFill>
                <a:srgbClr val="FF585D"/>
              </a:solidFill>
              <a:ln w="25400">
                <a:noFill/>
              </a:ln>
            </c:spPr>
            <c:extLst xmlns:c16r2="http://schemas.microsoft.com/office/drawing/2015/06/chart">
              <c:ext xmlns:c16="http://schemas.microsoft.com/office/drawing/2014/chart" uri="{C3380CC4-5D6E-409C-BE32-E72D297353CC}">
                <c16:uniqueId val="{00000003-4128-47F3-A94A-C67BCB82544C}"/>
              </c:ext>
            </c:extLst>
          </c:dPt>
          <c:dPt>
            <c:idx val="2"/>
            <c:invertIfNegative val="0"/>
            <c:bubble3D val="0"/>
            <c:spPr>
              <a:solidFill>
                <a:srgbClr val="71B2C9"/>
              </a:solidFill>
              <a:ln w="25400">
                <a:noFill/>
              </a:ln>
            </c:spPr>
            <c:extLst xmlns:c16r2="http://schemas.microsoft.com/office/drawing/2015/06/chart">
              <c:ext xmlns:c16="http://schemas.microsoft.com/office/drawing/2014/chart" uri="{C3380CC4-5D6E-409C-BE32-E72D297353CC}">
                <c16:uniqueId val="{00000005-4128-47F3-A94A-C67BCB82544C}"/>
              </c:ext>
            </c:extLst>
          </c:dPt>
          <c:dPt>
            <c:idx val="3"/>
            <c:invertIfNegative val="0"/>
            <c:bubble3D val="0"/>
            <c:spPr>
              <a:solidFill>
                <a:srgbClr val="3D87A1"/>
              </a:solidFill>
              <a:ln w="25400">
                <a:noFill/>
              </a:ln>
            </c:spPr>
            <c:extLst xmlns:c16r2="http://schemas.microsoft.com/office/drawing/2015/06/chart">
              <c:ext xmlns:c16="http://schemas.microsoft.com/office/drawing/2014/chart" uri="{C3380CC4-5D6E-409C-BE32-E72D297353CC}">
                <c16:uniqueId val="{00000007-4128-47F3-A94A-C67BCB82544C}"/>
              </c:ext>
            </c:extLst>
          </c:dPt>
          <c:dPt>
            <c:idx val="4"/>
            <c:invertIfNegative val="0"/>
            <c:bubble3D val="0"/>
            <c:spPr>
              <a:solidFill>
                <a:schemeClr val="accent4"/>
              </a:solidFill>
              <a:ln w="25400">
                <a:noFill/>
              </a:ln>
            </c:spPr>
            <c:extLst xmlns:c16r2="http://schemas.microsoft.com/office/drawing/2015/06/chart">
              <c:ext xmlns:c16="http://schemas.microsoft.com/office/drawing/2014/chart" uri="{C3380CC4-5D6E-409C-BE32-E72D297353CC}">
                <c16:uniqueId val="{00000009-4128-47F3-A94A-C67BCB82544C}"/>
              </c:ext>
            </c:extLst>
          </c:dPt>
          <c:dPt>
            <c:idx val="5"/>
            <c:invertIfNegative val="0"/>
            <c:bubble3D val="0"/>
            <c:spPr>
              <a:solidFill>
                <a:schemeClr val="accent4">
                  <a:lumMod val="75000"/>
                </a:schemeClr>
              </a:solidFill>
              <a:ln w="25400">
                <a:noFill/>
              </a:ln>
            </c:spPr>
            <c:extLst xmlns:c16r2="http://schemas.microsoft.com/office/drawing/2015/06/chart">
              <c:ext xmlns:c16="http://schemas.microsoft.com/office/drawing/2014/chart" uri="{C3380CC4-5D6E-409C-BE32-E72D297353CC}">
                <c16:uniqueId val="{0000000B-4128-47F3-A94A-C67BCB82544C}"/>
              </c:ext>
            </c:extLst>
          </c:dPt>
          <c:dLbls>
            <c:numFmt formatCode="0&quot;%&quot;" sourceLinked="0"/>
            <c:spPr>
              <a:noFill/>
              <a:ln w="25400">
                <a:noFill/>
              </a:ln>
            </c:spPr>
            <c:txPr>
              <a:bodyPr/>
              <a:lstStyle/>
              <a:p>
                <a:pPr>
                  <a:defRPr sz="1600" b="0" i="0" u="none" strike="noStrike" baseline="0">
                    <a:solidFill>
                      <a:schemeClr val="tx1"/>
                    </a:solidFill>
                    <a:latin typeface="+mn-lt"/>
                    <a:ea typeface="Arial"/>
                    <a:cs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Razmišljao/la sam o pokretanju sopstvenog biznisa</c:v>
                </c:pt>
                <c:pt idx="1">
                  <c:v>Nikada nisam razmišljao/la o pokretanju sopstvenog biznisa</c:v>
                </c:pt>
                <c:pt idx="2">
                  <c:v>Trenutno posedujem sopstveni biznis</c:v>
                </c:pt>
                <c:pt idx="3">
                  <c:v>Ranije sam imao/la sopstveni biznis</c:v>
                </c:pt>
                <c:pt idx="4">
                  <c:v>Nijedna</c:v>
                </c:pt>
                <c:pt idx="5">
                  <c:v>Ne zna</c:v>
                </c:pt>
              </c:strCache>
            </c:strRef>
          </c:cat>
          <c:val>
            <c:numRef>
              <c:f>Sheet1!$B$2:$B$7</c:f>
              <c:numCache>
                <c:formatCode>General</c:formatCode>
                <c:ptCount val="6"/>
                <c:pt idx="0">
                  <c:v>24</c:v>
                </c:pt>
                <c:pt idx="1">
                  <c:v>57.2</c:v>
                </c:pt>
                <c:pt idx="2">
                  <c:v>5.2</c:v>
                </c:pt>
                <c:pt idx="3">
                  <c:v>6</c:v>
                </c:pt>
                <c:pt idx="4">
                  <c:v>6.2</c:v>
                </c:pt>
                <c:pt idx="5">
                  <c:v>1.5</c:v>
                </c:pt>
              </c:numCache>
            </c:numRef>
          </c:val>
          <c:extLst xmlns:c16r2="http://schemas.microsoft.com/office/drawing/2015/06/chart">
            <c:ext xmlns:c16="http://schemas.microsoft.com/office/drawing/2014/chart" uri="{C3380CC4-5D6E-409C-BE32-E72D297353CC}">
              <c16:uniqueId val="{0000000C-4128-47F3-A94A-C67BCB82544C}"/>
            </c:ext>
          </c:extLst>
        </c:ser>
        <c:dLbls>
          <c:showLegendKey val="0"/>
          <c:showVal val="1"/>
          <c:showCatName val="0"/>
          <c:showSerName val="0"/>
          <c:showPercent val="0"/>
          <c:showBubbleSize val="0"/>
        </c:dLbls>
        <c:gapWidth val="50"/>
        <c:axId val="379261312"/>
        <c:axId val="379266560"/>
      </c:barChart>
      <c:catAx>
        <c:axId val="379261312"/>
        <c:scaling>
          <c:orientation val="maxMin"/>
        </c:scaling>
        <c:delete val="0"/>
        <c:axPos val="l"/>
        <c:numFmt formatCode="General" sourceLinked="1"/>
        <c:majorTickMark val="none"/>
        <c:minorTickMark val="none"/>
        <c:tickLblPos val="nextTo"/>
        <c:spPr>
          <a:ln w="9525">
            <a:noFill/>
          </a:ln>
        </c:spPr>
        <c:txPr>
          <a:bodyPr rot="0" vert="horz"/>
          <a:lstStyle/>
          <a:p>
            <a:pPr>
              <a:defRPr sz="1600" b="0" i="0" u="none" strike="noStrike" baseline="0">
                <a:solidFill>
                  <a:schemeClr val="tx1"/>
                </a:solidFill>
                <a:latin typeface="+mn-lt"/>
                <a:ea typeface="Arial"/>
                <a:cs typeface="Arial"/>
              </a:defRPr>
            </a:pPr>
            <a:endParaRPr lang="en-US"/>
          </a:p>
        </c:txPr>
        <c:crossAx val="379266560"/>
        <c:crosses val="autoZero"/>
        <c:auto val="1"/>
        <c:lblAlgn val="ctr"/>
        <c:lblOffset val="100"/>
        <c:tickLblSkip val="1"/>
        <c:tickMarkSkip val="1"/>
        <c:noMultiLvlLbl val="0"/>
      </c:catAx>
      <c:valAx>
        <c:axId val="379266560"/>
        <c:scaling>
          <c:orientation val="minMax"/>
        </c:scaling>
        <c:delete val="1"/>
        <c:axPos val="t"/>
        <c:numFmt formatCode="General" sourceLinked="1"/>
        <c:majorTickMark val="out"/>
        <c:minorTickMark val="none"/>
        <c:tickLblPos val="nextTo"/>
        <c:crossAx val="379261312"/>
        <c:crosses val="autoZero"/>
        <c:crossBetween val="between"/>
      </c:valAx>
      <c:spPr>
        <a:noFill/>
        <a:ln w="25400">
          <a:noFill/>
        </a:ln>
      </c:spPr>
    </c:plotArea>
    <c:plotVisOnly val="1"/>
    <c:dispBlanksAs val="gap"/>
    <c:showDLblsOverMax val="0"/>
  </c:chart>
  <c:spPr>
    <a:noFill/>
    <a:ln>
      <a:noFill/>
    </a:ln>
  </c:spPr>
  <c:txPr>
    <a:bodyPr/>
    <a:lstStyle/>
    <a:p>
      <a:pPr>
        <a:defRPr sz="1625" b="1" i="0" u="none" strike="noStrike" baseline="0">
          <a:solidFill>
            <a:srgbClr val="000000"/>
          </a:solidFill>
          <a:latin typeface="Arial"/>
          <a:ea typeface="Arial"/>
          <a:cs typeface="Arial"/>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149776548201743E-2"/>
          <c:y val="4.6658142979652296E-2"/>
          <c:w val="0.48851381144924449"/>
          <c:h val="0.89480252592188347"/>
        </c:manualLayout>
      </c:layout>
      <c:doughnutChart>
        <c:varyColors val="1"/>
        <c:ser>
          <c:idx val="0"/>
          <c:order val="0"/>
          <c:tx>
            <c:strRef>
              <c:f>Sheet1!$B$1</c:f>
              <c:strCache>
                <c:ptCount val="1"/>
                <c:pt idx="0">
                  <c:v>Total</c:v>
                </c:pt>
              </c:strCache>
            </c:strRef>
          </c:tx>
          <c:spPr>
            <a:solidFill>
              <a:srgbClr val="333399"/>
            </a:solidFill>
            <a:ln w="25414">
              <a:noFill/>
            </a:ln>
          </c:spPr>
          <c:dPt>
            <c:idx val="0"/>
            <c:bubble3D val="0"/>
            <c:spPr>
              <a:solidFill>
                <a:srgbClr val="FF585D"/>
              </a:solidFill>
              <a:ln w="25414">
                <a:noFill/>
              </a:ln>
            </c:spPr>
            <c:extLst xmlns:c16r2="http://schemas.microsoft.com/office/drawing/2015/06/chart">
              <c:ext xmlns:c16="http://schemas.microsoft.com/office/drawing/2014/chart" uri="{C3380CC4-5D6E-409C-BE32-E72D297353CC}">
                <c16:uniqueId val="{00000001-CDED-4ECD-A017-FAD598E61449}"/>
              </c:ext>
            </c:extLst>
          </c:dPt>
          <c:dPt>
            <c:idx val="1"/>
            <c:bubble3D val="0"/>
            <c:spPr>
              <a:solidFill>
                <a:srgbClr val="007681"/>
              </a:solidFill>
              <a:ln w="25414">
                <a:noFill/>
              </a:ln>
            </c:spPr>
            <c:extLst xmlns:c16r2="http://schemas.microsoft.com/office/drawing/2015/06/chart">
              <c:ext xmlns:c16="http://schemas.microsoft.com/office/drawing/2014/chart" uri="{C3380CC4-5D6E-409C-BE32-E72D297353CC}">
                <c16:uniqueId val="{00000003-CDED-4ECD-A017-FAD598E61449}"/>
              </c:ext>
            </c:extLst>
          </c:dPt>
          <c:dPt>
            <c:idx val="2"/>
            <c:bubble3D val="0"/>
            <c:spPr>
              <a:solidFill>
                <a:schemeClr val="accent4">
                  <a:lumMod val="75000"/>
                </a:schemeClr>
              </a:solidFill>
              <a:ln w="25414">
                <a:noFill/>
              </a:ln>
            </c:spPr>
            <c:extLst xmlns:c16r2="http://schemas.microsoft.com/office/drawing/2015/06/chart">
              <c:ext xmlns:c16="http://schemas.microsoft.com/office/drawing/2014/chart" uri="{C3380CC4-5D6E-409C-BE32-E72D297353CC}">
                <c16:uniqueId val="{00000005-CDED-4ECD-A017-FAD598E61449}"/>
              </c:ext>
            </c:extLst>
          </c:dPt>
          <c:dLbls>
            <c:spPr>
              <a:noFill/>
              <a:ln>
                <a:noFill/>
              </a:ln>
              <a:effectLst/>
            </c:spPr>
            <c:txPr>
              <a:bodyPr/>
              <a:lstStyle/>
              <a:p>
                <a:pPr>
                  <a:defRPr sz="1800">
                    <a:solidFill>
                      <a:schemeClr val="bg1"/>
                    </a:solidFill>
                    <a:latin typeface="+mn-lt"/>
                  </a:defRPr>
                </a:pPr>
                <a:endParaRPr lang="en-US"/>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Sheet1!$A$2:$A$4</c:f>
              <c:strCache>
                <c:ptCount val="3"/>
                <c:pt idx="0">
                  <c:v>Da, čuo/la sam</c:v>
                </c:pt>
                <c:pt idx="1">
                  <c:v>Ne, ne nisam čuo/la</c:v>
                </c:pt>
                <c:pt idx="2">
                  <c:v>Tako nešto ne postoji</c:v>
                </c:pt>
              </c:strCache>
            </c:strRef>
          </c:cat>
          <c:val>
            <c:numRef>
              <c:f>Sheet1!$B$2:$B$4</c:f>
              <c:numCache>
                <c:formatCode>General</c:formatCode>
                <c:ptCount val="3"/>
                <c:pt idx="0">
                  <c:v>68</c:v>
                </c:pt>
                <c:pt idx="1">
                  <c:v>28.9</c:v>
                </c:pt>
                <c:pt idx="2">
                  <c:v>3.1</c:v>
                </c:pt>
              </c:numCache>
            </c:numRef>
          </c:val>
          <c:extLst xmlns:c16r2="http://schemas.microsoft.com/office/drawing/2015/06/chart">
            <c:ext xmlns:c16="http://schemas.microsoft.com/office/drawing/2014/chart" uri="{C3380CC4-5D6E-409C-BE32-E72D297353CC}">
              <c16:uniqueId val="{00000006-CDED-4ECD-A017-FAD598E61449}"/>
            </c:ext>
          </c:extLst>
        </c:ser>
        <c:dLbls>
          <c:showLegendKey val="0"/>
          <c:showVal val="0"/>
          <c:showCatName val="0"/>
          <c:showSerName val="0"/>
          <c:showPercent val="0"/>
          <c:showBubbleSize val="0"/>
          <c:showLeaderLines val="1"/>
        </c:dLbls>
        <c:firstSliceAng val="0"/>
        <c:holeSize val="50"/>
      </c:doughnutChart>
      <c:spPr>
        <a:noFill/>
        <a:ln w="25414">
          <a:noFill/>
        </a:ln>
      </c:spPr>
    </c:plotArea>
    <c:legend>
      <c:legendPos val="r"/>
      <c:layout>
        <c:manualLayout>
          <c:xMode val="edge"/>
          <c:yMode val="edge"/>
          <c:x val="0.66130002128112364"/>
          <c:y val="0.20392203944803924"/>
          <c:w val="0.32572700574590341"/>
          <c:h val="0.49314570827161458"/>
        </c:manualLayout>
      </c:layout>
      <c:overlay val="0"/>
      <c:txPr>
        <a:bodyPr/>
        <a:lstStyle/>
        <a:p>
          <a:pPr>
            <a:defRPr b="0">
              <a:latin typeface="+mn-lt"/>
            </a:defRPr>
          </a:pPr>
          <a:endParaRPr lang="en-US"/>
        </a:p>
      </c:txPr>
    </c:legend>
    <c:plotVisOnly val="1"/>
    <c:dispBlanksAs val="zero"/>
    <c:showDLblsOverMax val="0"/>
  </c:chart>
  <c:spPr>
    <a:noFill/>
    <a:ln>
      <a:noFill/>
    </a:ln>
  </c:spPr>
  <c:txPr>
    <a:bodyPr/>
    <a:lstStyle/>
    <a:p>
      <a:pPr>
        <a:defRPr sz="1476" b="1" i="0" u="none" strike="noStrike" baseline="0">
          <a:solidFill>
            <a:srgbClr val="000000"/>
          </a:solidFill>
          <a:latin typeface="Arial"/>
          <a:ea typeface="Arial"/>
          <a:cs typeface="Arial"/>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800649363583847"/>
          <c:y val="3.4653465346534656E-2"/>
          <c:w val="0.62841887577461153"/>
          <c:h val="0.9356435643564357"/>
        </c:manualLayout>
      </c:layout>
      <c:barChart>
        <c:barDir val="bar"/>
        <c:grouping val="clustered"/>
        <c:varyColors val="0"/>
        <c:ser>
          <c:idx val="0"/>
          <c:order val="0"/>
          <c:tx>
            <c:strRef>
              <c:f>Sheet1!$B$1</c:f>
              <c:strCache>
                <c:ptCount val="1"/>
                <c:pt idx="0">
                  <c:v>Total</c:v>
                </c:pt>
              </c:strCache>
            </c:strRef>
          </c:tx>
          <c:spPr>
            <a:solidFill>
              <a:srgbClr val="333399"/>
            </a:solidFill>
            <a:ln w="25401">
              <a:noFill/>
            </a:ln>
          </c:spPr>
          <c:invertIfNegative val="0"/>
          <c:dPt>
            <c:idx val="0"/>
            <c:invertIfNegative val="0"/>
            <c:bubble3D val="0"/>
            <c:spPr>
              <a:solidFill>
                <a:srgbClr val="005776"/>
              </a:solidFill>
              <a:ln w="25401">
                <a:noFill/>
              </a:ln>
            </c:spPr>
            <c:extLst xmlns:c16r2="http://schemas.microsoft.com/office/drawing/2015/06/chart">
              <c:ext xmlns:c16="http://schemas.microsoft.com/office/drawing/2014/chart" uri="{C3380CC4-5D6E-409C-BE32-E72D297353CC}">
                <c16:uniqueId val="{00000001-C030-4FDF-B8D6-E808573E1F33}"/>
              </c:ext>
            </c:extLst>
          </c:dPt>
          <c:dPt>
            <c:idx val="1"/>
            <c:invertIfNegative val="0"/>
            <c:bubble3D val="0"/>
            <c:spPr>
              <a:solidFill>
                <a:srgbClr val="007AA5"/>
              </a:solidFill>
              <a:ln w="25401">
                <a:noFill/>
              </a:ln>
            </c:spPr>
            <c:extLst xmlns:c16r2="http://schemas.microsoft.com/office/drawing/2015/06/chart">
              <c:ext xmlns:c16="http://schemas.microsoft.com/office/drawing/2014/chart" uri="{C3380CC4-5D6E-409C-BE32-E72D297353CC}">
                <c16:uniqueId val="{00000003-C030-4FDF-B8D6-E808573E1F33}"/>
              </c:ext>
            </c:extLst>
          </c:dPt>
          <c:dPt>
            <c:idx val="2"/>
            <c:invertIfNegative val="0"/>
            <c:bubble3D val="0"/>
            <c:spPr>
              <a:solidFill>
                <a:srgbClr val="FF5050"/>
              </a:solidFill>
              <a:ln w="25401">
                <a:noFill/>
              </a:ln>
            </c:spPr>
            <c:extLst xmlns:c16r2="http://schemas.microsoft.com/office/drawing/2015/06/chart">
              <c:ext xmlns:c16="http://schemas.microsoft.com/office/drawing/2014/chart" uri="{C3380CC4-5D6E-409C-BE32-E72D297353CC}">
                <c16:uniqueId val="{00000005-C030-4FDF-B8D6-E808573E1F33}"/>
              </c:ext>
            </c:extLst>
          </c:dPt>
          <c:dPt>
            <c:idx val="3"/>
            <c:invertIfNegative val="0"/>
            <c:bubble3D val="0"/>
            <c:spPr>
              <a:solidFill>
                <a:srgbClr val="FF7C80"/>
              </a:solidFill>
              <a:ln w="25401">
                <a:noFill/>
              </a:ln>
            </c:spPr>
            <c:extLst xmlns:c16r2="http://schemas.microsoft.com/office/drawing/2015/06/chart">
              <c:ext xmlns:c16="http://schemas.microsoft.com/office/drawing/2014/chart" uri="{C3380CC4-5D6E-409C-BE32-E72D297353CC}">
                <c16:uniqueId val="{00000007-C030-4FDF-B8D6-E808573E1F33}"/>
              </c:ext>
            </c:extLst>
          </c:dPt>
          <c:dPt>
            <c:idx val="4"/>
            <c:invertIfNegative val="0"/>
            <c:bubble3D val="0"/>
            <c:spPr>
              <a:solidFill>
                <a:srgbClr val="95E3FF"/>
              </a:solidFill>
              <a:ln w="25401">
                <a:noFill/>
              </a:ln>
            </c:spPr>
            <c:extLst xmlns:c16r2="http://schemas.microsoft.com/office/drawing/2015/06/chart">
              <c:ext xmlns:c16="http://schemas.microsoft.com/office/drawing/2014/chart" uri="{C3380CC4-5D6E-409C-BE32-E72D297353CC}">
                <c16:uniqueId val="{00000009-C030-4FDF-B8D6-E808573E1F33}"/>
              </c:ext>
            </c:extLst>
          </c:dPt>
          <c:dPt>
            <c:idx val="5"/>
            <c:invertIfNegative val="0"/>
            <c:bubble3D val="0"/>
            <c:spPr>
              <a:solidFill>
                <a:srgbClr val="005776"/>
              </a:solidFill>
              <a:ln w="25401">
                <a:noFill/>
              </a:ln>
            </c:spPr>
            <c:extLst xmlns:c16r2="http://schemas.microsoft.com/office/drawing/2015/06/chart">
              <c:ext xmlns:c16="http://schemas.microsoft.com/office/drawing/2014/chart" uri="{C3380CC4-5D6E-409C-BE32-E72D297353CC}">
                <c16:uniqueId val="{0000000B-C030-4FDF-B8D6-E808573E1F33}"/>
              </c:ext>
            </c:extLst>
          </c:dPt>
          <c:dPt>
            <c:idx val="6"/>
            <c:invertIfNegative val="0"/>
            <c:bubble3D val="0"/>
            <c:spPr>
              <a:solidFill>
                <a:srgbClr val="007AA5"/>
              </a:solidFill>
              <a:ln w="25401">
                <a:noFill/>
              </a:ln>
            </c:spPr>
            <c:extLst xmlns:c16r2="http://schemas.microsoft.com/office/drawing/2015/06/chart">
              <c:ext xmlns:c16="http://schemas.microsoft.com/office/drawing/2014/chart" uri="{C3380CC4-5D6E-409C-BE32-E72D297353CC}">
                <c16:uniqueId val="{0000000D-C030-4FDF-B8D6-E808573E1F33}"/>
              </c:ext>
            </c:extLst>
          </c:dPt>
          <c:dPt>
            <c:idx val="7"/>
            <c:invertIfNegative val="0"/>
            <c:bubble3D val="0"/>
            <c:spPr>
              <a:solidFill>
                <a:srgbClr val="FF585D"/>
              </a:solidFill>
              <a:ln w="25401">
                <a:noFill/>
              </a:ln>
            </c:spPr>
            <c:extLst xmlns:c16r2="http://schemas.microsoft.com/office/drawing/2015/06/chart">
              <c:ext xmlns:c16="http://schemas.microsoft.com/office/drawing/2014/chart" uri="{C3380CC4-5D6E-409C-BE32-E72D297353CC}">
                <c16:uniqueId val="{0000000F-C030-4FDF-B8D6-E808573E1F33}"/>
              </c:ext>
            </c:extLst>
          </c:dPt>
          <c:dLbls>
            <c:numFmt formatCode="0&quot;%&quot;" sourceLinked="0"/>
            <c:spPr>
              <a:noFill/>
              <a:ln w="25401">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Sheet1!$A$2:$A$9</c:f>
              <c:strCache>
                <c:ptCount val="8"/>
                <c:pt idx="0">
                  <c:v>U velikoj meri može</c:v>
                </c:pt>
                <c:pt idx="1">
                  <c:v>Uglavnom može</c:v>
                </c:pt>
                <c:pt idx="2">
                  <c:v>Uglavnom ne može</c:v>
                </c:pt>
                <c:pt idx="3">
                  <c:v>Uopšte ne može</c:v>
                </c:pt>
                <c:pt idx="4">
                  <c:v>Ne zna</c:v>
                </c:pt>
                <c:pt idx="6">
                  <c:v>Može (1+2)</c:v>
                </c:pt>
                <c:pt idx="7">
                  <c:v>Ne može (3+4)</c:v>
                </c:pt>
              </c:strCache>
            </c:strRef>
          </c:cat>
          <c:val>
            <c:numRef>
              <c:f>Sheet1!$B$2:$B$9</c:f>
              <c:numCache>
                <c:formatCode>General</c:formatCode>
                <c:ptCount val="8"/>
                <c:pt idx="0">
                  <c:v>19.899999999999999</c:v>
                </c:pt>
                <c:pt idx="1">
                  <c:v>51.9</c:v>
                </c:pt>
                <c:pt idx="2">
                  <c:v>19.3</c:v>
                </c:pt>
                <c:pt idx="3">
                  <c:v>5.0999999999999996</c:v>
                </c:pt>
                <c:pt idx="4">
                  <c:v>3.9</c:v>
                </c:pt>
                <c:pt idx="6">
                  <c:v>71.8</c:v>
                </c:pt>
                <c:pt idx="7">
                  <c:v>24.4</c:v>
                </c:pt>
              </c:numCache>
            </c:numRef>
          </c:val>
          <c:extLst xmlns:c16r2="http://schemas.microsoft.com/office/drawing/2015/06/chart">
            <c:ext xmlns:c16="http://schemas.microsoft.com/office/drawing/2014/chart" uri="{C3380CC4-5D6E-409C-BE32-E72D297353CC}">
              <c16:uniqueId val="{00000010-C030-4FDF-B8D6-E808573E1F33}"/>
            </c:ext>
          </c:extLst>
        </c:ser>
        <c:dLbls>
          <c:showLegendKey val="0"/>
          <c:showVal val="1"/>
          <c:showCatName val="0"/>
          <c:showSerName val="0"/>
          <c:showPercent val="0"/>
          <c:showBubbleSize val="0"/>
        </c:dLbls>
        <c:gapWidth val="50"/>
        <c:axId val="379354112"/>
        <c:axId val="379372672"/>
      </c:barChart>
      <c:catAx>
        <c:axId val="379354112"/>
        <c:scaling>
          <c:orientation val="maxMin"/>
        </c:scaling>
        <c:delete val="0"/>
        <c:axPos val="l"/>
        <c:numFmt formatCode="General" sourceLinked="1"/>
        <c:majorTickMark val="none"/>
        <c:minorTickMark val="none"/>
        <c:tickLblPos val="nextTo"/>
        <c:spPr>
          <a:ln w="9525">
            <a:noFill/>
          </a:ln>
        </c:spPr>
        <c:txPr>
          <a:bodyPr rot="0" vert="horz"/>
          <a:lstStyle/>
          <a:p>
            <a:pPr>
              <a:defRPr/>
            </a:pPr>
            <a:endParaRPr lang="en-US"/>
          </a:p>
        </c:txPr>
        <c:crossAx val="379372672"/>
        <c:crosses val="autoZero"/>
        <c:auto val="1"/>
        <c:lblAlgn val="ctr"/>
        <c:lblOffset val="100"/>
        <c:tickLblSkip val="1"/>
        <c:tickMarkSkip val="1"/>
        <c:noMultiLvlLbl val="0"/>
      </c:catAx>
      <c:valAx>
        <c:axId val="379372672"/>
        <c:scaling>
          <c:orientation val="minMax"/>
        </c:scaling>
        <c:delete val="1"/>
        <c:axPos val="t"/>
        <c:numFmt formatCode="General" sourceLinked="1"/>
        <c:majorTickMark val="out"/>
        <c:minorTickMark val="none"/>
        <c:tickLblPos val="nextTo"/>
        <c:crossAx val="379354112"/>
        <c:crosses val="autoZero"/>
        <c:crossBetween val="between"/>
      </c:valAx>
      <c:spPr>
        <a:noFill/>
        <a:ln w="25401">
          <a:noFill/>
        </a:ln>
      </c:spPr>
    </c:plotArea>
    <c:plotVisOnly val="1"/>
    <c:dispBlanksAs val="gap"/>
    <c:showDLblsOverMax val="0"/>
  </c:chart>
  <c:spPr>
    <a:noFill/>
    <a:ln>
      <a:noFill/>
    </a:ln>
  </c:spPr>
  <c:txPr>
    <a:bodyPr/>
    <a:lstStyle/>
    <a:p>
      <a:pPr>
        <a:defRPr sz="1600" b="0" i="0" u="none" strike="noStrike" baseline="0">
          <a:solidFill>
            <a:srgbClr val="000000"/>
          </a:solidFill>
          <a:latin typeface="+mn-lt"/>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548821548821548"/>
          <c:y val="4.0590405904059039E-2"/>
          <c:w val="0.76936026936026936"/>
          <c:h val="0.92619926199261993"/>
        </c:manualLayout>
      </c:layout>
      <c:barChart>
        <c:barDir val="bar"/>
        <c:grouping val="clustered"/>
        <c:varyColors val="0"/>
        <c:ser>
          <c:idx val="0"/>
          <c:order val="0"/>
          <c:tx>
            <c:strRef>
              <c:f>Sheet1!$B$1</c:f>
              <c:strCache>
                <c:ptCount val="1"/>
                <c:pt idx="0">
                  <c:v>Total</c:v>
                </c:pt>
              </c:strCache>
            </c:strRef>
          </c:tx>
          <c:spPr>
            <a:solidFill>
              <a:srgbClr val="333399"/>
            </a:solidFill>
            <a:ln w="45797">
              <a:noFill/>
            </a:ln>
          </c:spPr>
          <c:invertIfNegative val="0"/>
          <c:dPt>
            <c:idx val="0"/>
            <c:invertIfNegative val="0"/>
            <c:bubble3D val="0"/>
            <c:spPr>
              <a:solidFill>
                <a:srgbClr val="008080"/>
              </a:solidFill>
              <a:ln w="45797">
                <a:noFill/>
              </a:ln>
            </c:spPr>
            <c:extLst xmlns:c16r2="http://schemas.microsoft.com/office/drawing/2015/06/chart">
              <c:ext xmlns:c16="http://schemas.microsoft.com/office/drawing/2014/chart" uri="{C3380CC4-5D6E-409C-BE32-E72D297353CC}">
                <c16:uniqueId val="{00000001-A227-4B3C-A34F-9670CD0C294A}"/>
              </c:ext>
            </c:extLst>
          </c:dPt>
          <c:dPt>
            <c:idx val="1"/>
            <c:invertIfNegative val="0"/>
            <c:bubble3D val="0"/>
            <c:spPr>
              <a:solidFill>
                <a:srgbClr val="009999"/>
              </a:solidFill>
              <a:ln w="45797">
                <a:noFill/>
              </a:ln>
            </c:spPr>
            <c:extLst xmlns:c16r2="http://schemas.microsoft.com/office/drawing/2015/06/chart">
              <c:ext xmlns:c16="http://schemas.microsoft.com/office/drawing/2014/chart" uri="{C3380CC4-5D6E-409C-BE32-E72D297353CC}">
                <c16:uniqueId val="{00000003-A227-4B3C-A34F-9670CD0C294A}"/>
              </c:ext>
            </c:extLst>
          </c:dPt>
          <c:dPt>
            <c:idx val="2"/>
            <c:invertIfNegative val="0"/>
            <c:bubble3D val="0"/>
            <c:spPr>
              <a:solidFill>
                <a:srgbClr val="007681"/>
              </a:solidFill>
              <a:ln w="45797">
                <a:noFill/>
              </a:ln>
            </c:spPr>
            <c:extLst xmlns:c16r2="http://schemas.microsoft.com/office/drawing/2015/06/chart">
              <c:ext xmlns:c16="http://schemas.microsoft.com/office/drawing/2014/chart" uri="{C3380CC4-5D6E-409C-BE32-E72D297353CC}">
                <c16:uniqueId val="{00000005-A227-4B3C-A34F-9670CD0C294A}"/>
              </c:ext>
            </c:extLst>
          </c:dPt>
          <c:dPt>
            <c:idx val="3"/>
            <c:invertIfNegative val="0"/>
            <c:bubble3D val="0"/>
            <c:spPr>
              <a:solidFill>
                <a:srgbClr val="FF5050"/>
              </a:solidFill>
              <a:ln w="45797">
                <a:noFill/>
              </a:ln>
            </c:spPr>
            <c:extLst xmlns:c16r2="http://schemas.microsoft.com/office/drawing/2015/06/chart">
              <c:ext xmlns:c16="http://schemas.microsoft.com/office/drawing/2014/chart" uri="{C3380CC4-5D6E-409C-BE32-E72D297353CC}">
                <c16:uniqueId val="{00000007-A227-4B3C-A34F-9670CD0C294A}"/>
              </c:ext>
            </c:extLst>
          </c:dPt>
          <c:dPt>
            <c:idx val="4"/>
            <c:invertIfNegative val="0"/>
            <c:bubble3D val="0"/>
            <c:spPr>
              <a:solidFill>
                <a:srgbClr val="FF7C80"/>
              </a:solidFill>
              <a:ln w="45797">
                <a:noFill/>
              </a:ln>
            </c:spPr>
            <c:extLst xmlns:c16r2="http://schemas.microsoft.com/office/drawing/2015/06/chart">
              <c:ext xmlns:c16="http://schemas.microsoft.com/office/drawing/2014/chart" uri="{C3380CC4-5D6E-409C-BE32-E72D297353CC}">
                <c16:uniqueId val="{00000009-A227-4B3C-A34F-9670CD0C294A}"/>
              </c:ext>
            </c:extLst>
          </c:dPt>
          <c:dPt>
            <c:idx val="5"/>
            <c:invertIfNegative val="0"/>
            <c:bubble3D val="0"/>
            <c:spPr>
              <a:solidFill>
                <a:srgbClr val="FF5050"/>
              </a:solidFill>
              <a:ln w="45797">
                <a:noFill/>
              </a:ln>
            </c:spPr>
            <c:extLst xmlns:c16r2="http://schemas.microsoft.com/office/drawing/2015/06/chart">
              <c:ext xmlns:c16="http://schemas.microsoft.com/office/drawing/2014/chart" uri="{C3380CC4-5D6E-409C-BE32-E72D297353CC}">
                <c16:uniqueId val="{0000000B-A227-4B3C-A34F-9670CD0C294A}"/>
              </c:ext>
            </c:extLst>
          </c:dPt>
          <c:dPt>
            <c:idx val="6"/>
            <c:invertIfNegative val="0"/>
            <c:bubble3D val="0"/>
            <c:spPr>
              <a:solidFill>
                <a:srgbClr val="808080"/>
              </a:solidFill>
              <a:ln w="45797">
                <a:noFill/>
              </a:ln>
            </c:spPr>
            <c:extLst xmlns:c16r2="http://schemas.microsoft.com/office/drawing/2015/06/chart">
              <c:ext xmlns:c16="http://schemas.microsoft.com/office/drawing/2014/chart" uri="{C3380CC4-5D6E-409C-BE32-E72D297353CC}">
                <c16:uniqueId val="{0000000D-A227-4B3C-A34F-9670CD0C294A}"/>
              </c:ext>
            </c:extLst>
          </c:dPt>
          <c:dPt>
            <c:idx val="7"/>
            <c:invertIfNegative val="0"/>
            <c:bubble3D val="0"/>
            <c:spPr>
              <a:solidFill>
                <a:srgbClr val="C0C0C0"/>
              </a:solidFill>
              <a:ln w="45797">
                <a:noFill/>
              </a:ln>
            </c:spPr>
            <c:extLst xmlns:c16r2="http://schemas.microsoft.com/office/drawing/2015/06/chart">
              <c:ext xmlns:c16="http://schemas.microsoft.com/office/drawing/2014/chart" uri="{C3380CC4-5D6E-409C-BE32-E72D297353CC}">
                <c16:uniqueId val="{0000000F-A227-4B3C-A34F-9670CD0C294A}"/>
              </c:ext>
            </c:extLst>
          </c:dPt>
          <c:dPt>
            <c:idx val="8"/>
            <c:invertIfNegative val="0"/>
            <c:bubble3D val="0"/>
            <c:spPr>
              <a:solidFill>
                <a:srgbClr val="B0E0BE"/>
              </a:solidFill>
              <a:ln w="45797">
                <a:noFill/>
              </a:ln>
            </c:spPr>
            <c:extLst xmlns:c16r2="http://schemas.microsoft.com/office/drawing/2015/06/chart">
              <c:ext xmlns:c16="http://schemas.microsoft.com/office/drawing/2014/chart" uri="{C3380CC4-5D6E-409C-BE32-E72D297353CC}">
                <c16:uniqueId val="{00000011-A227-4B3C-A34F-9670CD0C294A}"/>
              </c:ext>
            </c:extLst>
          </c:dPt>
          <c:dLbls>
            <c:numFmt formatCode="0&quot;%&quot;" sourceLinked="0"/>
            <c:spPr>
              <a:noFill/>
              <a:ln w="45797">
                <a:noFill/>
              </a:ln>
            </c:spPr>
            <c:txPr>
              <a:bodyPr/>
              <a:lstStyle/>
              <a:p>
                <a:pPr>
                  <a:defRPr sz="1800" b="0" i="0" u="none" strike="noStrike" baseline="0">
                    <a:solidFill>
                      <a:schemeClr val="tx1"/>
                    </a:solidFill>
                    <a:latin typeface="+mn-lt"/>
                    <a:ea typeface="Arial"/>
                    <a:cs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Sheet1!$A$2:$A$9</c:f>
              <c:strCache>
                <c:ptCount val="8"/>
                <c:pt idx="0">
                  <c:v>Znatno smanjio</c:v>
                </c:pt>
                <c:pt idx="1">
                  <c:v>Delimično smanjio</c:v>
                </c:pt>
                <c:pt idx="2">
                  <c:v>Smanjio se (1+2)</c:v>
                </c:pt>
                <c:pt idx="3">
                  <c:v>Povećao se (3+4)</c:v>
                </c:pt>
                <c:pt idx="4">
                  <c:v>Delimično povećao</c:v>
                </c:pt>
                <c:pt idx="5">
                  <c:v>Znatno povećao</c:v>
                </c:pt>
                <c:pt idx="6">
                  <c:v>Ne zna</c:v>
                </c:pt>
                <c:pt idx="7">
                  <c:v>Odbija da odgovori</c:v>
                </c:pt>
              </c:strCache>
            </c:strRef>
          </c:cat>
          <c:val>
            <c:numRef>
              <c:f>Sheet1!$B$2:$B$9</c:f>
              <c:numCache>
                <c:formatCode>General</c:formatCode>
                <c:ptCount val="8"/>
                <c:pt idx="0">
                  <c:v>9.3000000000000007</c:v>
                </c:pt>
                <c:pt idx="1">
                  <c:v>41.7</c:v>
                </c:pt>
                <c:pt idx="2">
                  <c:v>50.9</c:v>
                </c:pt>
                <c:pt idx="3">
                  <c:v>27.9</c:v>
                </c:pt>
                <c:pt idx="4">
                  <c:v>21</c:v>
                </c:pt>
                <c:pt idx="5">
                  <c:v>6.9</c:v>
                </c:pt>
                <c:pt idx="6">
                  <c:v>20.399999999999999</c:v>
                </c:pt>
                <c:pt idx="7">
                  <c:v>0.7</c:v>
                </c:pt>
              </c:numCache>
            </c:numRef>
          </c:val>
          <c:extLst xmlns:c16r2="http://schemas.microsoft.com/office/drawing/2015/06/chart">
            <c:ext xmlns:c16="http://schemas.microsoft.com/office/drawing/2014/chart" uri="{C3380CC4-5D6E-409C-BE32-E72D297353CC}">
              <c16:uniqueId val="{00000012-A227-4B3C-A34F-9670CD0C294A}"/>
            </c:ext>
          </c:extLst>
        </c:ser>
        <c:dLbls>
          <c:showLegendKey val="0"/>
          <c:showVal val="1"/>
          <c:showCatName val="0"/>
          <c:showSerName val="0"/>
          <c:showPercent val="0"/>
          <c:showBubbleSize val="0"/>
        </c:dLbls>
        <c:gapWidth val="50"/>
        <c:axId val="267323264"/>
        <c:axId val="267324800"/>
      </c:barChart>
      <c:catAx>
        <c:axId val="267323264"/>
        <c:scaling>
          <c:orientation val="maxMin"/>
        </c:scaling>
        <c:delete val="0"/>
        <c:axPos val="l"/>
        <c:numFmt formatCode="General" sourceLinked="1"/>
        <c:majorTickMark val="none"/>
        <c:minorTickMark val="none"/>
        <c:tickLblPos val="nextTo"/>
        <c:spPr>
          <a:ln w="17174">
            <a:noFill/>
          </a:ln>
        </c:spPr>
        <c:txPr>
          <a:bodyPr rot="0" vert="horz"/>
          <a:lstStyle/>
          <a:p>
            <a:pPr>
              <a:defRPr sz="1623" b="0" i="0" u="none" strike="noStrike" baseline="0">
                <a:solidFill>
                  <a:schemeClr val="tx1"/>
                </a:solidFill>
                <a:latin typeface="+mn-lt"/>
                <a:ea typeface="Arial"/>
                <a:cs typeface="Arial"/>
              </a:defRPr>
            </a:pPr>
            <a:endParaRPr lang="en-US"/>
          </a:p>
        </c:txPr>
        <c:crossAx val="267324800"/>
        <c:crosses val="autoZero"/>
        <c:auto val="1"/>
        <c:lblAlgn val="ctr"/>
        <c:lblOffset val="100"/>
        <c:tickLblSkip val="1"/>
        <c:tickMarkSkip val="1"/>
        <c:noMultiLvlLbl val="0"/>
      </c:catAx>
      <c:valAx>
        <c:axId val="267324800"/>
        <c:scaling>
          <c:orientation val="minMax"/>
        </c:scaling>
        <c:delete val="1"/>
        <c:axPos val="t"/>
        <c:numFmt formatCode="General" sourceLinked="1"/>
        <c:majorTickMark val="out"/>
        <c:minorTickMark val="none"/>
        <c:tickLblPos val="nextTo"/>
        <c:crossAx val="267323264"/>
        <c:crosses val="autoZero"/>
        <c:crossBetween val="between"/>
      </c:valAx>
      <c:spPr>
        <a:noFill/>
        <a:ln w="45797">
          <a:noFill/>
        </a:ln>
      </c:spPr>
    </c:plotArea>
    <c:plotVisOnly val="1"/>
    <c:dispBlanksAs val="gap"/>
    <c:showDLblsOverMax val="0"/>
  </c:chart>
  <c:spPr>
    <a:noFill/>
    <a:ln>
      <a:noFill/>
    </a:ln>
  </c:spPr>
  <c:txPr>
    <a:bodyPr/>
    <a:lstStyle/>
    <a:p>
      <a:pPr>
        <a:defRPr sz="2164" b="1" i="0" u="none" strike="noStrike" baseline="0">
          <a:solidFill>
            <a:srgbClr val="000000"/>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60606060606061"/>
          <c:y val="3.5143769968051117E-2"/>
          <c:w val="0.44736141709025118"/>
          <c:h val="0.93610223642172519"/>
        </c:manualLayout>
      </c:layout>
      <c:barChart>
        <c:barDir val="bar"/>
        <c:grouping val="clustered"/>
        <c:varyColors val="0"/>
        <c:ser>
          <c:idx val="0"/>
          <c:order val="0"/>
          <c:tx>
            <c:strRef>
              <c:f>Sheet1!$B$1</c:f>
              <c:strCache>
                <c:ptCount val="1"/>
                <c:pt idx="0">
                  <c:v>Total</c:v>
                </c:pt>
              </c:strCache>
            </c:strRef>
          </c:tx>
          <c:spPr>
            <a:solidFill>
              <a:srgbClr val="333399"/>
            </a:solidFill>
            <a:ln w="25373">
              <a:noFill/>
            </a:ln>
          </c:spPr>
          <c:invertIfNegative val="0"/>
          <c:dPt>
            <c:idx val="0"/>
            <c:invertIfNegative val="0"/>
            <c:bubble3D val="0"/>
            <c:spPr>
              <a:solidFill>
                <a:srgbClr val="FF585D"/>
              </a:solidFill>
              <a:ln w="25373">
                <a:noFill/>
              </a:ln>
            </c:spPr>
            <c:extLst xmlns:c16r2="http://schemas.microsoft.com/office/drawing/2015/06/chart">
              <c:ext xmlns:c16="http://schemas.microsoft.com/office/drawing/2014/chart" uri="{C3380CC4-5D6E-409C-BE32-E72D297353CC}">
                <c16:uniqueId val="{00000001-9DB5-4F9F-BA47-E9308EA8F5FB}"/>
              </c:ext>
            </c:extLst>
          </c:dPt>
          <c:dPt>
            <c:idx val="1"/>
            <c:invertIfNegative val="0"/>
            <c:bubble3D val="0"/>
            <c:spPr>
              <a:solidFill>
                <a:srgbClr val="FF7C80"/>
              </a:solidFill>
              <a:ln w="25373">
                <a:noFill/>
              </a:ln>
            </c:spPr>
            <c:extLst xmlns:c16r2="http://schemas.microsoft.com/office/drawing/2015/06/chart">
              <c:ext xmlns:c16="http://schemas.microsoft.com/office/drawing/2014/chart" uri="{C3380CC4-5D6E-409C-BE32-E72D297353CC}">
                <c16:uniqueId val="{00000003-9DB5-4F9F-BA47-E9308EA8F5FB}"/>
              </c:ext>
            </c:extLst>
          </c:dPt>
          <c:dPt>
            <c:idx val="2"/>
            <c:invertIfNegative val="0"/>
            <c:bubble3D val="0"/>
            <c:spPr>
              <a:solidFill>
                <a:srgbClr val="007681"/>
              </a:solidFill>
              <a:ln w="25373">
                <a:noFill/>
              </a:ln>
            </c:spPr>
            <c:extLst xmlns:c16r2="http://schemas.microsoft.com/office/drawing/2015/06/chart">
              <c:ext xmlns:c16="http://schemas.microsoft.com/office/drawing/2014/chart" uri="{C3380CC4-5D6E-409C-BE32-E72D297353CC}">
                <c16:uniqueId val="{00000005-9DB5-4F9F-BA47-E9308EA8F5FB}"/>
              </c:ext>
            </c:extLst>
          </c:dPt>
          <c:dPt>
            <c:idx val="3"/>
            <c:invertIfNegative val="0"/>
            <c:bubble3D val="0"/>
            <c:spPr>
              <a:solidFill>
                <a:srgbClr val="009999"/>
              </a:solidFill>
              <a:ln w="25373">
                <a:noFill/>
              </a:ln>
            </c:spPr>
            <c:extLst xmlns:c16r2="http://schemas.microsoft.com/office/drawing/2015/06/chart">
              <c:ext xmlns:c16="http://schemas.microsoft.com/office/drawing/2014/chart" uri="{C3380CC4-5D6E-409C-BE32-E72D297353CC}">
                <c16:uniqueId val="{00000007-9DB5-4F9F-BA47-E9308EA8F5FB}"/>
              </c:ext>
            </c:extLst>
          </c:dPt>
          <c:dPt>
            <c:idx val="4"/>
            <c:invertIfNegative val="0"/>
            <c:bubble3D val="0"/>
            <c:spPr>
              <a:solidFill>
                <a:srgbClr val="71B2C9"/>
              </a:solidFill>
              <a:ln w="25373">
                <a:noFill/>
              </a:ln>
            </c:spPr>
            <c:extLst xmlns:c16r2="http://schemas.microsoft.com/office/drawing/2015/06/chart">
              <c:ext xmlns:c16="http://schemas.microsoft.com/office/drawing/2014/chart" uri="{C3380CC4-5D6E-409C-BE32-E72D297353CC}">
                <c16:uniqueId val="{00000009-9DB5-4F9F-BA47-E9308EA8F5FB}"/>
              </c:ext>
            </c:extLst>
          </c:dPt>
          <c:dPt>
            <c:idx val="5"/>
            <c:invertIfNegative val="0"/>
            <c:bubble3D val="0"/>
            <c:spPr>
              <a:solidFill>
                <a:schemeClr val="tx2">
                  <a:lumMod val="20000"/>
                  <a:lumOff val="80000"/>
                </a:schemeClr>
              </a:solidFill>
              <a:ln w="25373">
                <a:noFill/>
              </a:ln>
            </c:spPr>
            <c:extLst xmlns:c16r2="http://schemas.microsoft.com/office/drawing/2015/06/chart">
              <c:ext xmlns:c16="http://schemas.microsoft.com/office/drawing/2014/chart" uri="{C3380CC4-5D6E-409C-BE32-E72D297353CC}">
                <c16:uniqueId val="{0000000B-9DB5-4F9F-BA47-E9308EA8F5FB}"/>
              </c:ext>
            </c:extLst>
          </c:dPt>
          <c:dLbls>
            <c:numFmt formatCode="0&quot;%&quot;" sourceLinked="0"/>
            <c:spPr>
              <a:noFill/>
              <a:ln w="25373">
                <a:noFill/>
              </a:ln>
            </c:spPr>
            <c:txPr>
              <a:bodyPr/>
              <a:lstStyle/>
              <a:p>
                <a:pPr>
                  <a:defRPr sz="1600" b="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Traženjem fiskalnog računa prilikom svake kupovine ili izvršene usluge</c:v>
                </c:pt>
                <c:pt idx="1">
                  <c:v>Prijavljivanjem sive ekonomije (neizdavanja fiskalnih računa, rada na crno itd)</c:v>
                </c:pt>
                <c:pt idx="2">
                  <c:v>Izbegavanjem kupovine na improvizovanim mestima koja nemaju fiskalnu kasu</c:v>
                </c:pt>
                <c:pt idx="3">
                  <c:v>Plaćanjem karticama</c:v>
                </c:pt>
                <c:pt idx="4">
                  <c:v>Drugo</c:v>
                </c:pt>
                <c:pt idx="5">
                  <c:v>Ne zna</c:v>
                </c:pt>
              </c:strCache>
            </c:strRef>
          </c:cat>
          <c:val>
            <c:numRef>
              <c:f>Sheet1!$B$2:$B$7</c:f>
              <c:numCache>
                <c:formatCode>General</c:formatCode>
                <c:ptCount val="6"/>
                <c:pt idx="0">
                  <c:v>47.5</c:v>
                </c:pt>
                <c:pt idx="1">
                  <c:v>16.600000000000001</c:v>
                </c:pt>
                <c:pt idx="2">
                  <c:v>13.4</c:v>
                </c:pt>
                <c:pt idx="3">
                  <c:v>9</c:v>
                </c:pt>
                <c:pt idx="4">
                  <c:v>2.4</c:v>
                </c:pt>
                <c:pt idx="5">
                  <c:v>11.2</c:v>
                </c:pt>
              </c:numCache>
            </c:numRef>
          </c:val>
          <c:extLst xmlns:c16r2="http://schemas.microsoft.com/office/drawing/2015/06/chart">
            <c:ext xmlns:c16="http://schemas.microsoft.com/office/drawing/2014/chart" uri="{C3380CC4-5D6E-409C-BE32-E72D297353CC}">
              <c16:uniqueId val="{0000000C-9DB5-4F9F-BA47-E9308EA8F5FB}"/>
            </c:ext>
          </c:extLst>
        </c:ser>
        <c:dLbls>
          <c:showLegendKey val="0"/>
          <c:showVal val="1"/>
          <c:showCatName val="0"/>
          <c:showSerName val="0"/>
          <c:showPercent val="0"/>
          <c:showBubbleSize val="0"/>
        </c:dLbls>
        <c:gapWidth val="50"/>
        <c:axId val="266919936"/>
        <c:axId val="266937472"/>
      </c:barChart>
      <c:catAx>
        <c:axId val="266919936"/>
        <c:scaling>
          <c:orientation val="maxMin"/>
        </c:scaling>
        <c:delete val="0"/>
        <c:axPos val="l"/>
        <c:numFmt formatCode="General" sourceLinked="1"/>
        <c:majorTickMark val="none"/>
        <c:minorTickMark val="none"/>
        <c:tickLblPos val="nextTo"/>
        <c:spPr>
          <a:ln w="9515">
            <a:noFill/>
          </a:ln>
        </c:spPr>
        <c:txPr>
          <a:bodyPr rot="0" vert="horz"/>
          <a:lstStyle/>
          <a:p>
            <a:pPr>
              <a:defRPr sz="1600" b="0"/>
            </a:pPr>
            <a:endParaRPr lang="en-US"/>
          </a:p>
        </c:txPr>
        <c:crossAx val="266937472"/>
        <c:crosses val="autoZero"/>
        <c:auto val="1"/>
        <c:lblAlgn val="ctr"/>
        <c:lblOffset val="100"/>
        <c:tickLblSkip val="1"/>
        <c:tickMarkSkip val="1"/>
        <c:noMultiLvlLbl val="0"/>
      </c:catAx>
      <c:valAx>
        <c:axId val="266937472"/>
        <c:scaling>
          <c:orientation val="minMax"/>
        </c:scaling>
        <c:delete val="1"/>
        <c:axPos val="t"/>
        <c:numFmt formatCode="General" sourceLinked="1"/>
        <c:majorTickMark val="out"/>
        <c:minorTickMark val="none"/>
        <c:tickLblPos val="nextTo"/>
        <c:crossAx val="266919936"/>
        <c:crosses val="autoZero"/>
        <c:crossBetween val="between"/>
      </c:valAx>
      <c:spPr>
        <a:noFill/>
        <a:ln w="25373">
          <a:noFill/>
        </a:ln>
      </c:spPr>
    </c:plotArea>
    <c:plotVisOnly val="1"/>
    <c:dispBlanksAs val="gap"/>
    <c:showDLblsOverMax val="0"/>
  </c:chart>
  <c:spPr>
    <a:noFill/>
    <a:ln>
      <a:noFill/>
    </a:ln>
  </c:spPr>
  <c:txPr>
    <a:bodyPr/>
    <a:lstStyle/>
    <a:p>
      <a:pPr>
        <a:defRPr sz="1200" b="1" i="0" u="none" strike="noStrike" baseline="0">
          <a:solidFill>
            <a:srgbClr val="000000"/>
          </a:solidFill>
          <a:latin typeface="+mn-lt"/>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996336996336998"/>
          <c:y val="0.125"/>
          <c:w val="0.30219780219780218"/>
          <c:h val="0.7366071428571429"/>
        </c:manualLayout>
      </c:layout>
      <c:doughnutChart>
        <c:varyColors val="1"/>
        <c:ser>
          <c:idx val="0"/>
          <c:order val="0"/>
          <c:tx>
            <c:strRef>
              <c:f>Sheet1!$B$1</c:f>
              <c:strCache>
                <c:ptCount val="1"/>
                <c:pt idx="0">
                  <c:v>Total</c:v>
                </c:pt>
              </c:strCache>
            </c:strRef>
          </c:tx>
          <c:spPr>
            <a:solidFill>
              <a:srgbClr val="3D87A1"/>
            </a:solidFill>
            <a:ln w="25400">
              <a:noFill/>
            </a:ln>
          </c:spPr>
          <c:dPt>
            <c:idx val="0"/>
            <c:bubble3D val="0"/>
            <c:spPr>
              <a:solidFill>
                <a:srgbClr val="FF585D"/>
              </a:solidFill>
              <a:ln w="25400">
                <a:noFill/>
              </a:ln>
            </c:spPr>
            <c:extLst xmlns:c16r2="http://schemas.microsoft.com/office/drawing/2015/06/chart">
              <c:ext xmlns:c16="http://schemas.microsoft.com/office/drawing/2014/chart" uri="{C3380CC4-5D6E-409C-BE32-E72D297353CC}">
                <c16:uniqueId val="{00000001-1C14-4BF7-B95E-70CB70722CA8}"/>
              </c:ext>
            </c:extLst>
          </c:dPt>
          <c:dPt>
            <c:idx val="1"/>
            <c:bubble3D val="0"/>
            <c:extLst xmlns:c16r2="http://schemas.microsoft.com/office/drawing/2015/06/chart">
              <c:ext xmlns:c16="http://schemas.microsoft.com/office/drawing/2014/chart" uri="{C3380CC4-5D6E-409C-BE32-E72D297353CC}">
                <c16:uniqueId val="{00000002-1C14-4BF7-B95E-70CB70722CA8}"/>
              </c:ext>
            </c:extLst>
          </c:dPt>
          <c:dLbls>
            <c:delete val="1"/>
          </c:dLbls>
          <c:cat>
            <c:strRef>
              <c:f>Sheet1!$A$2:$A$3</c:f>
              <c:strCache>
                <c:ptCount val="2"/>
                <c:pt idx="0">
                  <c:v>Da</c:v>
                </c:pt>
                <c:pt idx="1">
                  <c:v>Ne</c:v>
                </c:pt>
              </c:strCache>
            </c:strRef>
          </c:cat>
          <c:val>
            <c:numRef>
              <c:f>Sheet1!$B$2:$B$3</c:f>
              <c:numCache>
                <c:formatCode>General</c:formatCode>
                <c:ptCount val="2"/>
                <c:pt idx="0">
                  <c:v>1</c:v>
                </c:pt>
                <c:pt idx="1">
                  <c:v>99</c:v>
                </c:pt>
              </c:numCache>
            </c:numRef>
          </c:val>
          <c:extLst xmlns:c16r2="http://schemas.microsoft.com/office/drawing/2015/06/chart">
            <c:ext xmlns:c16="http://schemas.microsoft.com/office/drawing/2014/chart" uri="{C3380CC4-5D6E-409C-BE32-E72D297353CC}">
              <c16:uniqueId val="{00000003-1C14-4BF7-B95E-70CB70722CA8}"/>
            </c:ext>
          </c:extLst>
        </c:ser>
        <c:dLbls>
          <c:showLegendKey val="0"/>
          <c:showVal val="0"/>
          <c:showCatName val="1"/>
          <c:showSerName val="0"/>
          <c:showPercent val="1"/>
          <c:showBubbleSize val="0"/>
          <c:showLeaderLines val="1"/>
        </c:dLbls>
        <c:firstSliceAng val="70"/>
        <c:holeSize val="50"/>
      </c:doughnutChart>
      <c:spPr>
        <a:noFill/>
        <a:ln w="25400">
          <a:noFill/>
        </a:ln>
      </c:spPr>
    </c:plotArea>
    <c:plotVisOnly val="1"/>
    <c:dispBlanksAs val="zero"/>
    <c:showDLblsOverMax val="0"/>
  </c:chart>
  <c:spPr>
    <a:noFill/>
    <a:ln>
      <a:noFill/>
    </a:ln>
  </c:spPr>
  <c:txPr>
    <a:bodyPr/>
    <a:lstStyle/>
    <a:p>
      <a:pPr>
        <a:defRPr sz="975" b="1" i="0" u="none" strike="noStrike" baseline="0">
          <a:solidFill>
            <a:srgbClr val="000000"/>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506538625337923"/>
          <c:y val="3.313253012048193E-2"/>
          <c:w val="0.71144132133466653"/>
          <c:h val="0.93975903614457834"/>
        </c:manualLayout>
      </c:layout>
      <c:barChart>
        <c:barDir val="bar"/>
        <c:grouping val="clustered"/>
        <c:varyColors val="0"/>
        <c:ser>
          <c:idx val="0"/>
          <c:order val="0"/>
          <c:tx>
            <c:strRef>
              <c:f>Sheet1!$B$1</c:f>
              <c:strCache>
                <c:ptCount val="1"/>
                <c:pt idx="0">
                  <c:v>Total</c:v>
                </c:pt>
              </c:strCache>
            </c:strRef>
          </c:tx>
          <c:spPr>
            <a:solidFill>
              <a:srgbClr val="333399"/>
            </a:solidFill>
            <a:ln w="25400">
              <a:noFill/>
            </a:ln>
          </c:spPr>
          <c:invertIfNegative val="0"/>
          <c:dPt>
            <c:idx val="0"/>
            <c:invertIfNegative val="0"/>
            <c:bubble3D val="0"/>
            <c:spPr>
              <a:solidFill>
                <a:srgbClr val="005776"/>
              </a:solidFill>
              <a:ln w="25400">
                <a:noFill/>
              </a:ln>
            </c:spPr>
            <c:extLst xmlns:c16r2="http://schemas.microsoft.com/office/drawing/2015/06/chart">
              <c:ext xmlns:c16="http://schemas.microsoft.com/office/drawing/2014/chart" uri="{C3380CC4-5D6E-409C-BE32-E72D297353CC}">
                <c16:uniqueId val="{00000001-37B1-4109-8328-4CA0172F762C}"/>
              </c:ext>
            </c:extLst>
          </c:dPt>
          <c:dPt>
            <c:idx val="1"/>
            <c:invertIfNegative val="0"/>
            <c:bubble3D val="0"/>
            <c:spPr>
              <a:solidFill>
                <a:srgbClr val="007AA5"/>
              </a:solidFill>
              <a:ln w="25400">
                <a:noFill/>
              </a:ln>
            </c:spPr>
            <c:extLst xmlns:c16r2="http://schemas.microsoft.com/office/drawing/2015/06/chart">
              <c:ext xmlns:c16="http://schemas.microsoft.com/office/drawing/2014/chart" uri="{C3380CC4-5D6E-409C-BE32-E72D297353CC}">
                <c16:uniqueId val="{00000003-37B1-4109-8328-4CA0172F762C}"/>
              </c:ext>
            </c:extLst>
          </c:dPt>
          <c:dPt>
            <c:idx val="2"/>
            <c:invertIfNegative val="0"/>
            <c:bubble3D val="0"/>
            <c:spPr>
              <a:solidFill>
                <a:srgbClr val="009DD6"/>
              </a:solidFill>
              <a:ln w="25400">
                <a:noFill/>
              </a:ln>
            </c:spPr>
            <c:extLst xmlns:c16r2="http://schemas.microsoft.com/office/drawing/2015/06/chart">
              <c:ext xmlns:c16="http://schemas.microsoft.com/office/drawing/2014/chart" uri="{C3380CC4-5D6E-409C-BE32-E72D297353CC}">
                <c16:uniqueId val="{00000005-37B1-4109-8328-4CA0172F762C}"/>
              </c:ext>
            </c:extLst>
          </c:dPt>
          <c:dPt>
            <c:idx val="3"/>
            <c:invertIfNegative val="0"/>
            <c:bubble3D val="0"/>
            <c:spPr>
              <a:solidFill>
                <a:srgbClr val="0FC0FF"/>
              </a:solidFill>
              <a:ln w="25400">
                <a:noFill/>
              </a:ln>
            </c:spPr>
            <c:extLst xmlns:c16r2="http://schemas.microsoft.com/office/drawing/2015/06/chart">
              <c:ext xmlns:c16="http://schemas.microsoft.com/office/drawing/2014/chart" uri="{C3380CC4-5D6E-409C-BE32-E72D297353CC}">
                <c16:uniqueId val="{00000007-37B1-4109-8328-4CA0172F762C}"/>
              </c:ext>
            </c:extLst>
          </c:dPt>
          <c:dPt>
            <c:idx val="4"/>
            <c:invertIfNegative val="0"/>
            <c:bubble3D val="0"/>
            <c:spPr>
              <a:solidFill>
                <a:srgbClr val="95E3FF"/>
              </a:solidFill>
              <a:ln w="25400">
                <a:noFill/>
              </a:ln>
            </c:spPr>
            <c:extLst xmlns:c16r2="http://schemas.microsoft.com/office/drawing/2015/06/chart">
              <c:ext xmlns:c16="http://schemas.microsoft.com/office/drawing/2014/chart" uri="{C3380CC4-5D6E-409C-BE32-E72D297353CC}">
                <c16:uniqueId val="{00000009-37B1-4109-8328-4CA0172F762C}"/>
              </c:ext>
            </c:extLst>
          </c:dPt>
          <c:dPt>
            <c:idx val="5"/>
            <c:invertIfNegative val="0"/>
            <c:bubble3D val="0"/>
            <c:spPr>
              <a:solidFill>
                <a:srgbClr val="005776"/>
              </a:solidFill>
              <a:ln w="25400">
                <a:noFill/>
              </a:ln>
            </c:spPr>
            <c:extLst xmlns:c16r2="http://schemas.microsoft.com/office/drawing/2015/06/chart">
              <c:ext xmlns:c16="http://schemas.microsoft.com/office/drawing/2014/chart" uri="{C3380CC4-5D6E-409C-BE32-E72D297353CC}">
                <c16:uniqueId val="{0000000B-37B1-4109-8328-4CA0172F762C}"/>
              </c:ext>
            </c:extLst>
          </c:dPt>
          <c:dPt>
            <c:idx val="6"/>
            <c:invertIfNegative val="0"/>
            <c:bubble3D val="0"/>
            <c:spPr>
              <a:solidFill>
                <a:srgbClr val="007AA5"/>
              </a:solidFill>
              <a:ln w="25400">
                <a:noFill/>
              </a:ln>
            </c:spPr>
            <c:extLst xmlns:c16r2="http://schemas.microsoft.com/office/drawing/2015/06/chart">
              <c:ext xmlns:c16="http://schemas.microsoft.com/office/drawing/2014/chart" uri="{C3380CC4-5D6E-409C-BE32-E72D297353CC}">
                <c16:uniqueId val="{0000000D-37B1-4109-8328-4CA0172F762C}"/>
              </c:ext>
            </c:extLst>
          </c:dPt>
          <c:dLbls>
            <c:numFmt formatCode="0&quot;%&quot;" sourceLinked="0"/>
            <c:spPr>
              <a:noFill/>
              <a:ln w="25400">
                <a:noFill/>
              </a:ln>
            </c:spPr>
            <c:txPr>
              <a:bodyPr/>
              <a:lstStyle/>
              <a:p>
                <a:pPr>
                  <a:defRPr sz="1800" b="0" i="0" u="none" strike="noStrike" baseline="0">
                    <a:solidFill>
                      <a:schemeClr val="tx1"/>
                    </a:solidFill>
                    <a:latin typeface="+mn-lt"/>
                    <a:ea typeface="Arial"/>
                    <a:cs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Ulaganje u zdravstvo</c:v>
                </c:pt>
                <c:pt idx="1">
                  <c:v>Ulaganje u obrazovanje</c:v>
                </c:pt>
                <c:pt idx="2">
                  <c:v>Povećanje socijalnih davanja</c:v>
                </c:pt>
                <c:pt idx="3">
                  <c:v>Podrška preduzetništvu i zapošljavanju</c:v>
                </c:pt>
                <c:pt idx="4">
                  <c:v>Razvoj infrastrukture</c:v>
                </c:pt>
                <c:pt idx="5">
                  <c:v>Drugo</c:v>
                </c:pt>
                <c:pt idx="6">
                  <c:v>Ne zna</c:v>
                </c:pt>
              </c:strCache>
            </c:strRef>
          </c:cat>
          <c:val>
            <c:numRef>
              <c:f>Sheet1!$B$2:$B$8</c:f>
              <c:numCache>
                <c:formatCode>General</c:formatCode>
                <c:ptCount val="7"/>
                <c:pt idx="0">
                  <c:v>67.8</c:v>
                </c:pt>
                <c:pt idx="1">
                  <c:v>41.6</c:v>
                </c:pt>
                <c:pt idx="2">
                  <c:v>39.4</c:v>
                </c:pt>
                <c:pt idx="3">
                  <c:v>33.4</c:v>
                </c:pt>
                <c:pt idx="4">
                  <c:v>29.7</c:v>
                </c:pt>
                <c:pt idx="5">
                  <c:v>2.8</c:v>
                </c:pt>
                <c:pt idx="6">
                  <c:v>3</c:v>
                </c:pt>
              </c:numCache>
            </c:numRef>
          </c:val>
          <c:extLst xmlns:c16r2="http://schemas.microsoft.com/office/drawing/2015/06/chart">
            <c:ext xmlns:c16="http://schemas.microsoft.com/office/drawing/2014/chart" uri="{C3380CC4-5D6E-409C-BE32-E72D297353CC}">
              <c16:uniqueId val="{0000000E-37B1-4109-8328-4CA0172F762C}"/>
            </c:ext>
          </c:extLst>
        </c:ser>
        <c:dLbls>
          <c:showLegendKey val="0"/>
          <c:showVal val="1"/>
          <c:showCatName val="0"/>
          <c:showSerName val="0"/>
          <c:showPercent val="0"/>
          <c:showBubbleSize val="0"/>
        </c:dLbls>
        <c:gapWidth val="50"/>
        <c:axId val="267811456"/>
        <c:axId val="267838592"/>
      </c:barChart>
      <c:catAx>
        <c:axId val="267811456"/>
        <c:scaling>
          <c:orientation val="maxMin"/>
        </c:scaling>
        <c:delete val="0"/>
        <c:axPos val="l"/>
        <c:numFmt formatCode="General" sourceLinked="1"/>
        <c:majorTickMark val="none"/>
        <c:minorTickMark val="none"/>
        <c:tickLblPos val="nextTo"/>
        <c:spPr>
          <a:ln w="9525">
            <a:noFill/>
          </a:ln>
        </c:spPr>
        <c:txPr>
          <a:bodyPr rot="0" vert="horz"/>
          <a:lstStyle/>
          <a:p>
            <a:pPr>
              <a:defRPr sz="1600" b="0" i="0" u="none" strike="noStrike" baseline="0">
                <a:solidFill>
                  <a:schemeClr val="tx1"/>
                </a:solidFill>
                <a:latin typeface="+mn-lt"/>
                <a:ea typeface="Arial"/>
                <a:cs typeface="Arial"/>
              </a:defRPr>
            </a:pPr>
            <a:endParaRPr lang="en-US"/>
          </a:p>
        </c:txPr>
        <c:crossAx val="267838592"/>
        <c:crosses val="autoZero"/>
        <c:auto val="1"/>
        <c:lblAlgn val="ctr"/>
        <c:lblOffset val="100"/>
        <c:tickLblSkip val="1"/>
        <c:tickMarkSkip val="1"/>
        <c:noMultiLvlLbl val="0"/>
      </c:catAx>
      <c:valAx>
        <c:axId val="267838592"/>
        <c:scaling>
          <c:orientation val="minMax"/>
        </c:scaling>
        <c:delete val="1"/>
        <c:axPos val="t"/>
        <c:numFmt formatCode="General" sourceLinked="1"/>
        <c:majorTickMark val="out"/>
        <c:minorTickMark val="none"/>
        <c:tickLblPos val="nextTo"/>
        <c:crossAx val="267811456"/>
        <c:crosses val="autoZero"/>
        <c:crossBetween val="between"/>
      </c:valAx>
      <c:spPr>
        <a:noFill/>
        <a:ln w="25400">
          <a:noFill/>
        </a:ln>
      </c:spPr>
    </c:plotArea>
    <c:plotVisOnly val="1"/>
    <c:dispBlanksAs val="gap"/>
    <c:showDLblsOverMax val="0"/>
  </c:chart>
  <c:spPr>
    <a:noFill/>
    <a:ln>
      <a:noFill/>
    </a:ln>
  </c:spPr>
  <c:txPr>
    <a:bodyPr/>
    <a:lstStyle/>
    <a:p>
      <a:pPr>
        <a:defRPr sz="1450" b="1" i="0" u="none" strike="noStrike" baseline="0">
          <a:solidFill>
            <a:srgbClr val="000000"/>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702214147079242"/>
          <c:y val="0"/>
          <c:w val="0.6897358963149619"/>
          <c:h val="0.99221900181025635"/>
        </c:manualLayout>
      </c:layout>
      <c:barChart>
        <c:barDir val="bar"/>
        <c:grouping val="clustered"/>
        <c:varyColors val="0"/>
        <c:ser>
          <c:idx val="0"/>
          <c:order val="0"/>
          <c:invertIfNegative val="0"/>
          <c:dPt>
            <c:idx val="0"/>
            <c:invertIfNegative val="0"/>
            <c:bubble3D val="0"/>
            <c:spPr>
              <a:solidFill>
                <a:srgbClr val="FF5050"/>
              </a:solidFill>
            </c:spPr>
            <c:extLst xmlns:c16r2="http://schemas.microsoft.com/office/drawing/2015/06/chart">
              <c:ext xmlns:c16="http://schemas.microsoft.com/office/drawing/2014/chart" uri="{C3380CC4-5D6E-409C-BE32-E72D297353CC}">
                <c16:uniqueId val="{00000001-6589-4445-AEF5-894684B1F164}"/>
              </c:ext>
            </c:extLst>
          </c:dPt>
          <c:dPt>
            <c:idx val="1"/>
            <c:invertIfNegative val="0"/>
            <c:bubble3D val="0"/>
            <c:spPr>
              <a:solidFill>
                <a:srgbClr val="FF7C80"/>
              </a:solidFill>
            </c:spPr>
            <c:extLst xmlns:c16r2="http://schemas.microsoft.com/office/drawing/2015/06/chart">
              <c:ext xmlns:c16="http://schemas.microsoft.com/office/drawing/2014/chart" uri="{C3380CC4-5D6E-409C-BE32-E72D297353CC}">
                <c16:uniqueId val="{00000003-6589-4445-AEF5-894684B1F164}"/>
              </c:ext>
            </c:extLst>
          </c:dPt>
          <c:dPt>
            <c:idx val="2"/>
            <c:invertIfNegative val="0"/>
            <c:bubble3D val="0"/>
            <c:spPr>
              <a:solidFill>
                <a:schemeClr val="bg2">
                  <a:lumMod val="60000"/>
                  <a:lumOff val="40000"/>
                </a:schemeClr>
              </a:solidFill>
            </c:spPr>
            <c:extLst xmlns:c16r2="http://schemas.microsoft.com/office/drawing/2015/06/chart">
              <c:ext xmlns:c16="http://schemas.microsoft.com/office/drawing/2014/chart" uri="{C3380CC4-5D6E-409C-BE32-E72D297353CC}">
                <c16:uniqueId val="{00000005-6589-4445-AEF5-894684B1F164}"/>
              </c:ext>
            </c:extLst>
          </c:dPt>
          <c:dPt>
            <c:idx val="3"/>
            <c:invertIfNegative val="0"/>
            <c:bubble3D val="0"/>
            <c:spPr>
              <a:solidFill>
                <a:schemeClr val="accent6">
                  <a:lumMod val="20000"/>
                  <a:lumOff val="80000"/>
                </a:schemeClr>
              </a:solidFill>
            </c:spPr>
            <c:extLst xmlns:c16r2="http://schemas.microsoft.com/office/drawing/2015/06/chart">
              <c:ext xmlns:c16="http://schemas.microsoft.com/office/drawing/2014/chart" uri="{C3380CC4-5D6E-409C-BE32-E72D297353CC}">
                <c16:uniqueId val="{00000007-6589-4445-AEF5-894684B1F164}"/>
              </c:ext>
            </c:extLst>
          </c:dPt>
          <c:dPt>
            <c:idx val="4"/>
            <c:invertIfNegative val="0"/>
            <c:bubble3D val="0"/>
            <c:spPr>
              <a:solidFill>
                <a:schemeClr val="tx2">
                  <a:lumMod val="20000"/>
                  <a:lumOff val="80000"/>
                </a:schemeClr>
              </a:solidFill>
            </c:spPr>
            <c:extLst xmlns:c16r2="http://schemas.microsoft.com/office/drawing/2015/06/chart">
              <c:ext xmlns:c16="http://schemas.microsoft.com/office/drawing/2014/chart" uri="{C3380CC4-5D6E-409C-BE32-E72D297353CC}">
                <c16:uniqueId val="{00000009-6589-4445-AEF5-894684B1F164}"/>
              </c:ext>
            </c:extLst>
          </c:dPt>
          <c:dPt>
            <c:idx val="5"/>
            <c:invertIfNegative val="0"/>
            <c:bubble3D val="0"/>
            <c:spPr>
              <a:solidFill>
                <a:srgbClr val="3D87A1"/>
              </a:solidFill>
            </c:spPr>
            <c:extLst xmlns:c16r2="http://schemas.microsoft.com/office/drawing/2015/06/chart">
              <c:ext xmlns:c16="http://schemas.microsoft.com/office/drawing/2014/chart" uri="{C3380CC4-5D6E-409C-BE32-E72D297353CC}">
                <c16:uniqueId val="{0000000B-6589-4445-AEF5-894684B1F164}"/>
              </c:ext>
            </c:extLst>
          </c:dPt>
          <c:dPt>
            <c:idx val="6"/>
            <c:invertIfNegative val="0"/>
            <c:bubble3D val="0"/>
            <c:spPr>
              <a:solidFill>
                <a:schemeClr val="tx2">
                  <a:lumMod val="40000"/>
                  <a:lumOff val="60000"/>
                </a:schemeClr>
              </a:solidFill>
            </c:spPr>
            <c:extLst xmlns:c16r2="http://schemas.microsoft.com/office/drawing/2015/06/chart">
              <c:ext xmlns:c16="http://schemas.microsoft.com/office/drawing/2014/chart" uri="{C3380CC4-5D6E-409C-BE32-E72D297353CC}">
                <c16:uniqueId val="{0000000D-6589-4445-AEF5-894684B1F164}"/>
              </c:ext>
            </c:extLst>
          </c:dPt>
          <c:dPt>
            <c:idx val="7"/>
            <c:invertIfNegative val="0"/>
            <c:bubble3D val="0"/>
            <c:spPr>
              <a:solidFill>
                <a:schemeClr val="tx2">
                  <a:lumMod val="60000"/>
                  <a:lumOff val="40000"/>
                </a:schemeClr>
              </a:solidFill>
            </c:spPr>
            <c:extLst xmlns:c16r2="http://schemas.microsoft.com/office/drawing/2015/06/chart">
              <c:ext xmlns:c16="http://schemas.microsoft.com/office/drawing/2014/chart" uri="{C3380CC4-5D6E-409C-BE32-E72D297353CC}">
                <c16:uniqueId val="{0000000F-6589-4445-AEF5-894684B1F164}"/>
              </c:ext>
            </c:extLst>
          </c:dPt>
          <c:dPt>
            <c:idx val="8"/>
            <c:invertIfNegative val="0"/>
            <c:bubble3D val="0"/>
            <c:spPr>
              <a:solidFill>
                <a:srgbClr val="007681"/>
              </a:solidFill>
            </c:spPr>
            <c:extLst xmlns:c16r2="http://schemas.microsoft.com/office/drawing/2015/06/chart">
              <c:ext xmlns:c16="http://schemas.microsoft.com/office/drawing/2014/chart" uri="{C3380CC4-5D6E-409C-BE32-E72D297353CC}">
                <c16:uniqueId val="{00000011-6589-4445-AEF5-894684B1F164}"/>
              </c:ext>
            </c:extLst>
          </c:dPt>
          <c:dPt>
            <c:idx val="9"/>
            <c:invertIfNegative val="0"/>
            <c:bubble3D val="0"/>
            <c:spPr>
              <a:solidFill>
                <a:srgbClr val="003399"/>
              </a:solidFill>
            </c:spPr>
            <c:extLst xmlns:c16r2="http://schemas.microsoft.com/office/drawing/2015/06/chart">
              <c:ext xmlns:c16="http://schemas.microsoft.com/office/drawing/2014/chart" uri="{C3380CC4-5D6E-409C-BE32-E72D297353CC}">
                <c16:uniqueId val="{00000013-6589-4445-AEF5-894684B1F164}"/>
              </c:ext>
            </c:extLst>
          </c:dPt>
          <c:dPt>
            <c:idx val="10"/>
            <c:invertIfNegative val="0"/>
            <c:bubble3D val="0"/>
            <c:spPr>
              <a:solidFill>
                <a:schemeClr val="accent6">
                  <a:lumMod val="75000"/>
                </a:schemeClr>
              </a:solidFill>
            </c:spPr>
            <c:extLst xmlns:c16r2="http://schemas.microsoft.com/office/drawing/2015/06/chart">
              <c:ext xmlns:c16="http://schemas.microsoft.com/office/drawing/2014/chart" uri="{C3380CC4-5D6E-409C-BE32-E72D297353CC}">
                <c16:uniqueId val="{00000015-6589-4445-AEF5-894684B1F164}"/>
              </c:ext>
            </c:extLst>
          </c:dPt>
          <c:dPt>
            <c:idx val="11"/>
            <c:invertIfNegative val="0"/>
            <c:bubble3D val="0"/>
            <c:spPr>
              <a:solidFill>
                <a:schemeClr val="accent6">
                  <a:lumMod val="50000"/>
                </a:schemeClr>
              </a:solidFill>
            </c:spPr>
            <c:extLst xmlns:c16r2="http://schemas.microsoft.com/office/drawing/2015/06/chart">
              <c:ext xmlns:c16="http://schemas.microsoft.com/office/drawing/2014/chart" uri="{C3380CC4-5D6E-409C-BE32-E72D297353CC}">
                <c16:uniqueId val="{00000017-6589-4445-AEF5-894684B1F164}"/>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Sheet2!$A$2:$A$14</c:f>
              <c:strCache>
                <c:ptCount val="12"/>
                <c:pt idx="0">
                  <c:v>Nijedna </c:v>
                </c:pt>
                <c:pt idx="1">
                  <c:v>Ne zna</c:v>
                </c:pt>
                <c:pt idx="2">
                  <c:v>Ostali</c:v>
                </c:pt>
                <c:pt idx="3">
                  <c:v>Ministarstvo za rad</c:v>
                </c:pt>
                <c:pt idx="4">
                  <c:v>Uprava carina</c:v>
                </c:pt>
                <c:pt idx="5">
                  <c:v>Policija</c:v>
                </c:pt>
                <c:pt idx="6">
                  <c:v>Predsednica Vlade Republike Srbije</c:v>
                </c:pt>
                <c:pt idx="7">
                  <c:v>Agencija za borbu protiv korupcije </c:v>
                </c:pt>
                <c:pt idx="8">
                  <c:v>Ministarstvo finansija</c:v>
                </c:pt>
                <c:pt idx="9">
                  <c:v>Poreska uprava</c:v>
                </c:pt>
                <c:pt idx="10">
                  <c:v>Predsednik Republike Srbije</c:v>
                </c:pt>
                <c:pt idx="11">
                  <c:v>Tržišna inspekcija</c:v>
                </c:pt>
              </c:strCache>
            </c:strRef>
          </c:cat>
          <c:val>
            <c:numRef>
              <c:f>Sheet2!$B$2:$B$14</c:f>
              <c:numCache>
                <c:formatCode>0%</c:formatCode>
                <c:ptCount val="13"/>
                <c:pt idx="0">
                  <c:v>0.18</c:v>
                </c:pt>
                <c:pt idx="1">
                  <c:v>0.14000000000000001</c:v>
                </c:pt>
                <c:pt idx="2">
                  <c:v>0.03</c:v>
                </c:pt>
                <c:pt idx="3">
                  <c:v>0.02</c:v>
                </c:pt>
                <c:pt idx="4">
                  <c:v>0.02</c:v>
                </c:pt>
                <c:pt idx="5">
                  <c:v>0.02</c:v>
                </c:pt>
                <c:pt idx="6">
                  <c:v>0.03</c:v>
                </c:pt>
                <c:pt idx="7">
                  <c:v>0.06</c:v>
                </c:pt>
                <c:pt idx="8">
                  <c:v>7.0000000000000007E-2</c:v>
                </c:pt>
                <c:pt idx="9">
                  <c:v>0.13</c:v>
                </c:pt>
                <c:pt idx="10">
                  <c:v>0.14000000000000001</c:v>
                </c:pt>
                <c:pt idx="11">
                  <c:v>0.18</c:v>
                </c:pt>
              </c:numCache>
            </c:numRef>
          </c:val>
          <c:extLst xmlns:c16r2="http://schemas.microsoft.com/office/drawing/2015/06/chart">
            <c:ext xmlns:c16="http://schemas.microsoft.com/office/drawing/2014/chart" uri="{C3380CC4-5D6E-409C-BE32-E72D297353CC}">
              <c16:uniqueId val="{00000018-6589-4445-AEF5-894684B1F164}"/>
            </c:ext>
          </c:extLst>
        </c:ser>
        <c:dLbls>
          <c:showLegendKey val="0"/>
          <c:showVal val="1"/>
          <c:showCatName val="0"/>
          <c:showSerName val="0"/>
          <c:showPercent val="0"/>
          <c:showBubbleSize val="0"/>
        </c:dLbls>
        <c:gapWidth val="150"/>
        <c:overlap val="-25"/>
        <c:axId val="167903232"/>
        <c:axId val="167923072"/>
      </c:barChart>
      <c:catAx>
        <c:axId val="167903232"/>
        <c:scaling>
          <c:orientation val="minMax"/>
        </c:scaling>
        <c:delete val="0"/>
        <c:axPos val="l"/>
        <c:numFmt formatCode="General" sourceLinked="0"/>
        <c:majorTickMark val="none"/>
        <c:minorTickMark val="none"/>
        <c:tickLblPos val="nextTo"/>
        <c:crossAx val="167923072"/>
        <c:crosses val="autoZero"/>
        <c:auto val="1"/>
        <c:lblAlgn val="ctr"/>
        <c:lblOffset val="100"/>
        <c:noMultiLvlLbl val="0"/>
      </c:catAx>
      <c:valAx>
        <c:axId val="167923072"/>
        <c:scaling>
          <c:orientation val="minMax"/>
        </c:scaling>
        <c:delete val="1"/>
        <c:axPos val="b"/>
        <c:numFmt formatCode="0%" sourceLinked="1"/>
        <c:majorTickMark val="none"/>
        <c:minorTickMark val="none"/>
        <c:tickLblPos val="nextTo"/>
        <c:crossAx val="167903232"/>
        <c:crosses val="autoZero"/>
        <c:crossBetween val="between"/>
      </c:valAx>
    </c:plotArea>
    <c:plotVisOnly val="1"/>
    <c:dispBlanksAs val="gap"/>
    <c:showDLblsOverMax val="0"/>
  </c:chart>
  <c:txPr>
    <a:bodyPr/>
    <a:lstStyle/>
    <a:p>
      <a:pPr>
        <a:defRPr sz="16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033707865168538"/>
          <c:y val="3.0042918454935622E-2"/>
          <c:w val="0.65617977528089888"/>
          <c:h val="0.94420600858369097"/>
        </c:manualLayout>
      </c:layout>
      <c:barChart>
        <c:barDir val="bar"/>
        <c:grouping val="clustered"/>
        <c:varyColors val="0"/>
        <c:ser>
          <c:idx val="0"/>
          <c:order val="0"/>
          <c:tx>
            <c:strRef>
              <c:f>Sheet1!$B$1</c:f>
              <c:strCache>
                <c:ptCount val="1"/>
                <c:pt idx="0">
                  <c:v>Total</c:v>
                </c:pt>
              </c:strCache>
            </c:strRef>
          </c:tx>
          <c:spPr>
            <a:solidFill>
              <a:srgbClr val="333399"/>
            </a:solidFill>
            <a:ln w="25426">
              <a:noFill/>
            </a:ln>
          </c:spPr>
          <c:invertIfNegative val="0"/>
          <c:dPt>
            <c:idx val="0"/>
            <c:invertIfNegative val="0"/>
            <c:bubble3D val="0"/>
            <c:spPr>
              <a:solidFill>
                <a:srgbClr val="005776"/>
              </a:solidFill>
              <a:ln w="25426">
                <a:noFill/>
              </a:ln>
            </c:spPr>
            <c:extLst xmlns:c16r2="http://schemas.microsoft.com/office/drawing/2015/06/chart">
              <c:ext xmlns:c16="http://schemas.microsoft.com/office/drawing/2014/chart" uri="{C3380CC4-5D6E-409C-BE32-E72D297353CC}">
                <c16:uniqueId val="{00000001-947C-45B0-952E-A5C5CF15733C}"/>
              </c:ext>
            </c:extLst>
          </c:dPt>
          <c:dPt>
            <c:idx val="1"/>
            <c:invertIfNegative val="0"/>
            <c:bubble3D val="0"/>
            <c:spPr>
              <a:solidFill>
                <a:srgbClr val="007AA5"/>
              </a:solidFill>
              <a:ln w="25426">
                <a:noFill/>
              </a:ln>
            </c:spPr>
            <c:extLst xmlns:c16r2="http://schemas.microsoft.com/office/drawing/2015/06/chart">
              <c:ext xmlns:c16="http://schemas.microsoft.com/office/drawing/2014/chart" uri="{C3380CC4-5D6E-409C-BE32-E72D297353CC}">
                <c16:uniqueId val="{00000003-947C-45B0-952E-A5C5CF15733C}"/>
              </c:ext>
            </c:extLst>
          </c:dPt>
          <c:dPt>
            <c:idx val="2"/>
            <c:invertIfNegative val="0"/>
            <c:bubble3D val="0"/>
            <c:spPr>
              <a:solidFill>
                <a:srgbClr val="FF5050"/>
              </a:solidFill>
              <a:ln w="25426">
                <a:noFill/>
              </a:ln>
            </c:spPr>
            <c:extLst xmlns:c16r2="http://schemas.microsoft.com/office/drawing/2015/06/chart">
              <c:ext xmlns:c16="http://schemas.microsoft.com/office/drawing/2014/chart" uri="{C3380CC4-5D6E-409C-BE32-E72D297353CC}">
                <c16:uniqueId val="{00000005-947C-45B0-952E-A5C5CF15733C}"/>
              </c:ext>
            </c:extLst>
          </c:dPt>
          <c:dPt>
            <c:idx val="3"/>
            <c:invertIfNegative val="0"/>
            <c:bubble3D val="0"/>
            <c:spPr>
              <a:solidFill>
                <a:srgbClr val="FF7C80"/>
              </a:solidFill>
              <a:ln w="25426">
                <a:noFill/>
              </a:ln>
            </c:spPr>
            <c:extLst xmlns:c16r2="http://schemas.microsoft.com/office/drawing/2015/06/chart">
              <c:ext xmlns:c16="http://schemas.microsoft.com/office/drawing/2014/chart" uri="{C3380CC4-5D6E-409C-BE32-E72D297353CC}">
                <c16:uniqueId val="{00000007-947C-45B0-952E-A5C5CF15733C}"/>
              </c:ext>
            </c:extLst>
          </c:dPt>
          <c:dPt>
            <c:idx val="4"/>
            <c:invertIfNegative val="0"/>
            <c:bubble3D val="0"/>
            <c:spPr>
              <a:solidFill>
                <a:srgbClr val="95E3FF"/>
              </a:solidFill>
              <a:ln w="25426">
                <a:noFill/>
              </a:ln>
            </c:spPr>
            <c:extLst xmlns:c16r2="http://schemas.microsoft.com/office/drawing/2015/06/chart">
              <c:ext xmlns:c16="http://schemas.microsoft.com/office/drawing/2014/chart" uri="{C3380CC4-5D6E-409C-BE32-E72D297353CC}">
                <c16:uniqueId val="{00000009-947C-45B0-952E-A5C5CF15733C}"/>
              </c:ext>
            </c:extLst>
          </c:dPt>
          <c:dPt>
            <c:idx val="5"/>
            <c:invertIfNegative val="0"/>
            <c:bubble3D val="0"/>
            <c:spPr>
              <a:solidFill>
                <a:srgbClr val="005776"/>
              </a:solidFill>
              <a:ln w="25426">
                <a:noFill/>
              </a:ln>
            </c:spPr>
            <c:extLst xmlns:c16r2="http://schemas.microsoft.com/office/drawing/2015/06/chart">
              <c:ext xmlns:c16="http://schemas.microsoft.com/office/drawing/2014/chart" uri="{C3380CC4-5D6E-409C-BE32-E72D297353CC}">
                <c16:uniqueId val="{0000000B-947C-45B0-952E-A5C5CF15733C}"/>
              </c:ext>
            </c:extLst>
          </c:dPt>
          <c:dPt>
            <c:idx val="6"/>
            <c:invertIfNegative val="0"/>
            <c:bubble3D val="0"/>
            <c:spPr>
              <a:solidFill>
                <a:srgbClr val="007AA5"/>
              </a:solidFill>
              <a:ln w="25426">
                <a:noFill/>
              </a:ln>
            </c:spPr>
            <c:extLst xmlns:c16r2="http://schemas.microsoft.com/office/drawing/2015/06/chart">
              <c:ext xmlns:c16="http://schemas.microsoft.com/office/drawing/2014/chart" uri="{C3380CC4-5D6E-409C-BE32-E72D297353CC}">
                <c16:uniqueId val="{0000000D-947C-45B0-952E-A5C5CF15733C}"/>
              </c:ext>
            </c:extLst>
          </c:dPt>
          <c:dPt>
            <c:idx val="7"/>
            <c:invertIfNegative val="0"/>
            <c:bubble3D val="0"/>
            <c:spPr>
              <a:solidFill>
                <a:srgbClr val="3D87A1"/>
              </a:solidFill>
              <a:ln w="25426">
                <a:noFill/>
              </a:ln>
            </c:spPr>
            <c:extLst xmlns:c16r2="http://schemas.microsoft.com/office/drawing/2015/06/chart">
              <c:ext xmlns:c16="http://schemas.microsoft.com/office/drawing/2014/chart" uri="{C3380CC4-5D6E-409C-BE32-E72D297353CC}">
                <c16:uniqueId val="{0000000F-947C-45B0-952E-A5C5CF15733C}"/>
              </c:ext>
            </c:extLst>
          </c:dPt>
          <c:dPt>
            <c:idx val="8"/>
            <c:invertIfNegative val="0"/>
            <c:bubble3D val="0"/>
            <c:spPr>
              <a:solidFill>
                <a:srgbClr val="FF585D"/>
              </a:solidFill>
              <a:ln w="25426">
                <a:noFill/>
              </a:ln>
            </c:spPr>
            <c:extLst xmlns:c16r2="http://schemas.microsoft.com/office/drawing/2015/06/chart">
              <c:ext xmlns:c16="http://schemas.microsoft.com/office/drawing/2014/chart" uri="{C3380CC4-5D6E-409C-BE32-E72D297353CC}">
                <c16:uniqueId val="{00000011-947C-45B0-952E-A5C5CF15733C}"/>
              </c:ext>
            </c:extLst>
          </c:dPt>
          <c:dLbls>
            <c:numFmt formatCode="0&quot;%&quot;" sourceLinked="0"/>
            <c:spPr>
              <a:noFill/>
              <a:ln w="25426">
                <a:noFill/>
              </a:ln>
            </c:spPr>
            <c:txPr>
              <a:bodyPr/>
              <a:lstStyle/>
              <a:p>
                <a:pPr>
                  <a:defRPr sz="1800" b="0" i="0" u="none" strike="noStrike" baseline="0">
                    <a:solidFill>
                      <a:schemeClr val="tx1"/>
                    </a:solidFill>
                    <a:latin typeface="+mn-lt"/>
                    <a:ea typeface="Arial"/>
                    <a:cs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Sheet1!$A$2:$A$10</c:f>
              <c:strCache>
                <c:ptCount val="9"/>
                <c:pt idx="0">
                  <c:v>U velikoj meri utiču</c:v>
                </c:pt>
                <c:pt idx="1">
                  <c:v>Uglavnom utiču</c:v>
                </c:pt>
                <c:pt idx="2">
                  <c:v>Uglavnom ne utiču</c:v>
                </c:pt>
                <c:pt idx="3">
                  <c:v>Uopšte ne utiču</c:v>
                </c:pt>
                <c:pt idx="4">
                  <c:v>Nisam čuo/la za tu nagradnu igru</c:v>
                </c:pt>
                <c:pt idx="5">
                  <c:v>Ne zna</c:v>
                </c:pt>
                <c:pt idx="7">
                  <c:v>Utiče (1+2)</c:v>
                </c:pt>
                <c:pt idx="8">
                  <c:v>Ne utiče (3+4)</c:v>
                </c:pt>
              </c:strCache>
            </c:strRef>
          </c:cat>
          <c:val>
            <c:numRef>
              <c:f>Sheet1!$B$2:$B$10</c:f>
              <c:numCache>
                <c:formatCode>General</c:formatCode>
                <c:ptCount val="9"/>
                <c:pt idx="0">
                  <c:v>15.7</c:v>
                </c:pt>
                <c:pt idx="1">
                  <c:v>31.8</c:v>
                </c:pt>
                <c:pt idx="2">
                  <c:v>25.3</c:v>
                </c:pt>
                <c:pt idx="3">
                  <c:v>19.7</c:v>
                </c:pt>
                <c:pt idx="4">
                  <c:v>0.9</c:v>
                </c:pt>
                <c:pt idx="5">
                  <c:v>6.6</c:v>
                </c:pt>
                <c:pt idx="7">
                  <c:v>47.5</c:v>
                </c:pt>
                <c:pt idx="8">
                  <c:v>45</c:v>
                </c:pt>
              </c:numCache>
            </c:numRef>
          </c:val>
          <c:extLst xmlns:c16r2="http://schemas.microsoft.com/office/drawing/2015/06/chart">
            <c:ext xmlns:c16="http://schemas.microsoft.com/office/drawing/2014/chart" uri="{C3380CC4-5D6E-409C-BE32-E72D297353CC}">
              <c16:uniqueId val="{00000012-947C-45B0-952E-A5C5CF15733C}"/>
            </c:ext>
          </c:extLst>
        </c:ser>
        <c:dLbls>
          <c:showLegendKey val="0"/>
          <c:showVal val="1"/>
          <c:showCatName val="0"/>
          <c:showSerName val="0"/>
          <c:showPercent val="0"/>
          <c:showBubbleSize val="0"/>
        </c:dLbls>
        <c:gapWidth val="50"/>
        <c:axId val="267616256"/>
        <c:axId val="267626752"/>
      </c:barChart>
      <c:catAx>
        <c:axId val="267616256"/>
        <c:scaling>
          <c:orientation val="maxMin"/>
        </c:scaling>
        <c:delete val="0"/>
        <c:axPos val="l"/>
        <c:numFmt formatCode="General" sourceLinked="1"/>
        <c:majorTickMark val="none"/>
        <c:minorTickMark val="none"/>
        <c:tickLblPos val="nextTo"/>
        <c:spPr>
          <a:ln w="9535">
            <a:noFill/>
          </a:ln>
        </c:spPr>
        <c:txPr>
          <a:bodyPr rot="0" vert="horz"/>
          <a:lstStyle/>
          <a:p>
            <a:pPr>
              <a:defRPr sz="1600" b="0" i="0" u="none" strike="noStrike" baseline="0">
                <a:solidFill>
                  <a:schemeClr val="tx1"/>
                </a:solidFill>
                <a:latin typeface="+mn-lt"/>
                <a:ea typeface="Arial"/>
                <a:cs typeface="Arial"/>
              </a:defRPr>
            </a:pPr>
            <a:endParaRPr lang="en-US"/>
          </a:p>
        </c:txPr>
        <c:crossAx val="267626752"/>
        <c:crosses val="autoZero"/>
        <c:auto val="1"/>
        <c:lblAlgn val="ctr"/>
        <c:lblOffset val="100"/>
        <c:tickLblSkip val="1"/>
        <c:tickMarkSkip val="1"/>
        <c:noMultiLvlLbl val="0"/>
      </c:catAx>
      <c:valAx>
        <c:axId val="267626752"/>
        <c:scaling>
          <c:orientation val="minMax"/>
        </c:scaling>
        <c:delete val="1"/>
        <c:axPos val="t"/>
        <c:numFmt formatCode="General" sourceLinked="1"/>
        <c:majorTickMark val="out"/>
        <c:minorTickMark val="none"/>
        <c:tickLblPos val="nextTo"/>
        <c:crossAx val="267616256"/>
        <c:crosses val="autoZero"/>
        <c:crossBetween val="between"/>
      </c:valAx>
      <c:spPr>
        <a:noFill/>
        <a:ln w="25426">
          <a:noFill/>
        </a:ln>
      </c:spPr>
    </c:plotArea>
    <c:plotVisOnly val="1"/>
    <c:dispBlanksAs val="gap"/>
    <c:showDLblsOverMax val="0"/>
  </c:chart>
  <c:spPr>
    <a:noFill/>
    <a:ln>
      <a:noFill/>
    </a:ln>
  </c:spPr>
  <c:txPr>
    <a:bodyPr/>
    <a:lstStyle/>
    <a:p>
      <a:pPr>
        <a:defRPr sz="1201" b="1" i="0" u="none" strike="noStrike" baseline="0">
          <a:solidFill>
            <a:srgbClr val="000000"/>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391015706488248"/>
          <c:y val="2.3242909684927828E-4"/>
          <c:w val="0.54279840209601016"/>
          <c:h val="0.94496750084705672"/>
        </c:manualLayout>
      </c:layout>
      <c:barChart>
        <c:barDir val="bar"/>
        <c:grouping val="clustered"/>
        <c:varyColors val="0"/>
        <c:ser>
          <c:idx val="0"/>
          <c:order val="0"/>
          <c:spPr>
            <a:solidFill>
              <a:srgbClr val="007681"/>
            </a:solidFill>
          </c:spPr>
          <c:invertIfNegative val="0"/>
          <c:dPt>
            <c:idx val="0"/>
            <c:invertIfNegative val="0"/>
            <c:bubble3D val="0"/>
            <c:spPr>
              <a:solidFill>
                <a:schemeClr val="accent6">
                  <a:lumMod val="20000"/>
                  <a:lumOff val="80000"/>
                </a:schemeClr>
              </a:solidFill>
            </c:spPr>
            <c:extLst xmlns:c16r2="http://schemas.microsoft.com/office/drawing/2015/06/chart">
              <c:ext xmlns:c16="http://schemas.microsoft.com/office/drawing/2014/chart" uri="{C3380CC4-5D6E-409C-BE32-E72D297353CC}">
                <c16:uniqueId val="{00000001-70DF-4C8C-A443-78E99FB8086F}"/>
              </c:ext>
            </c:extLst>
          </c:dPt>
          <c:dPt>
            <c:idx val="1"/>
            <c:invertIfNegative val="0"/>
            <c:bubble3D val="0"/>
            <c:spPr>
              <a:solidFill>
                <a:srgbClr val="0070C0"/>
              </a:solidFill>
            </c:spPr>
            <c:extLst xmlns:c16r2="http://schemas.microsoft.com/office/drawing/2015/06/chart">
              <c:ext xmlns:c16="http://schemas.microsoft.com/office/drawing/2014/chart" uri="{C3380CC4-5D6E-409C-BE32-E72D297353CC}">
                <c16:uniqueId val="{00000003-70DF-4C8C-A443-78E99FB8086F}"/>
              </c:ext>
            </c:extLst>
          </c:dPt>
          <c:dPt>
            <c:idx val="3"/>
            <c:invertIfNegative val="0"/>
            <c:bubble3D val="0"/>
            <c:spPr>
              <a:solidFill>
                <a:schemeClr val="tx2">
                  <a:lumMod val="20000"/>
                  <a:lumOff val="80000"/>
                </a:schemeClr>
              </a:solidFill>
            </c:spPr>
            <c:extLst xmlns:c16r2="http://schemas.microsoft.com/office/drawing/2015/06/chart">
              <c:ext xmlns:c16="http://schemas.microsoft.com/office/drawing/2014/chart" uri="{C3380CC4-5D6E-409C-BE32-E72D297353CC}">
                <c16:uniqueId val="{00000005-70DF-4C8C-A443-78E99FB8086F}"/>
              </c:ext>
            </c:extLst>
          </c:dPt>
          <c:dPt>
            <c:idx val="4"/>
            <c:invertIfNegative val="0"/>
            <c:bubble3D val="0"/>
            <c:spPr>
              <a:solidFill>
                <a:schemeClr val="tx2">
                  <a:lumMod val="40000"/>
                  <a:lumOff val="60000"/>
                </a:schemeClr>
              </a:solidFill>
            </c:spPr>
            <c:extLst xmlns:c16r2="http://schemas.microsoft.com/office/drawing/2015/06/chart">
              <c:ext xmlns:c16="http://schemas.microsoft.com/office/drawing/2014/chart" uri="{C3380CC4-5D6E-409C-BE32-E72D297353CC}">
                <c16:uniqueId val="{00000007-70DF-4C8C-A443-78E99FB8086F}"/>
              </c:ext>
            </c:extLst>
          </c:dPt>
          <c:dPt>
            <c:idx val="5"/>
            <c:invertIfNegative val="0"/>
            <c:bubble3D val="0"/>
            <c:spPr>
              <a:solidFill>
                <a:schemeClr val="tx2">
                  <a:lumMod val="60000"/>
                  <a:lumOff val="40000"/>
                </a:schemeClr>
              </a:solidFill>
            </c:spPr>
            <c:extLst xmlns:c16r2="http://schemas.microsoft.com/office/drawing/2015/06/chart">
              <c:ext xmlns:c16="http://schemas.microsoft.com/office/drawing/2014/chart" uri="{C3380CC4-5D6E-409C-BE32-E72D297353CC}">
                <c16:uniqueId val="{00000009-70DF-4C8C-A443-78E99FB8086F}"/>
              </c:ext>
            </c:extLst>
          </c:dPt>
          <c:dPt>
            <c:idx val="6"/>
            <c:invertIfNegative val="0"/>
            <c:bubble3D val="0"/>
            <c:spPr>
              <a:solidFill>
                <a:srgbClr val="009999"/>
              </a:solidFill>
            </c:spPr>
            <c:extLst xmlns:c16r2="http://schemas.microsoft.com/office/drawing/2015/06/chart">
              <c:ext xmlns:c16="http://schemas.microsoft.com/office/drawing/2014/chart" uri="{C3380CC4-5D6E-409C-BE32-E72D297353CC}">
                <c16:uniqueId val="{0000000B-70DF-4C8C-A443-78E99FB8086F}"/>
              </c:ext>
            </c:extLst>
          </c:dPt>
          <c:dPt>
            <c:idx val="7"/>
            <c:invertIfNegative val="0"/>
            <c:bubble3D val="0"/>
            <c:spPr>
              <a:solidFill>
                <a:srgbClr val="3D87A1"/>
              </a:solidFill>
            </c:spPr>
            <c:extLst xmlns:c16r2="http://schemas.microsoft.com/office/drawing/2015/06/chart">
              <c:ext xmlns:c16="http://schemas.microsoft.com/office/drawing/2014/chart" uri="{C3380CC4-5D6E-409C-BE32-E72D297353CC}">
                <c16:uniqueId val="{0000000D-70DF-4C8C-A443-78E99FB8086F}"/>
              </c:ext>
            </c:extLst>
          </c:dPt>
          <c:dPt>
            <c:idx val="9"/>
            <c:invertIfNegative val="0"/>
            <c:bubble3D val="0"/>
            <c:spPr>
              <a:solidFill>
                <a:srgbClr val="003399"/>
              </a:solidFill>
            </c:spPr>
            <c:extLst xmlns:c16r2="http://schemas.microsoft.com/office/drawing/2015/06/chart">
              <c:ext xmlns:c16="http://schemas.microsoft.com/office/drawing/2014/chart" uri="{C3380CC4-5D6E-409C-BE32-E72D297353CC}">
                <c16:uniqueId val="{0000000F-70DF-4C8C-A443-78E99FB8086F}"/>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Sheet1!$A$2:$A$11</c:f>
              <c:strCache>
                <c:ptCount val="10"/>
                <c:pt idx="0">
                  <c:v>Ne kupuje ništa preko interneta</c:v>
                </c:pt>
                <c:pt idx="1">
                  <c:v>Odbija da odgovori</c:v>
                </c:pt>
                <c:pt idx="2">
                  <c:v>Drugo </c:v>
                </c:pt>
                <c:pt idx="3">
                  <c:v>Muziku, filmove i video-igre</c:v>
                </c:pt>
                <c:pt idx="4">
                  <c:v>Nameštaj</c:v>
                </c:pt>
                <c:pt idx="5">
                  <c:v>Igračke za decu</c:v>
                </c:pt>
                <c:pt idx="6">
                  <c:v>Kozmetiku i farmaceutske proizvode</c:v>
                </c:pt>
                <c:pt idx="7">
                  <c:v>Knjige, časopise, novine</c:v>
                </c:pt>
                <c:pt idx="8">
                  <c:v>Elektronske uređaje i tehniku</c:v>
                </c:pt>
                <c:pt idx="9">
                  <c:v>Odeću, obuću, nakit i druge modne detalje</c:v>
                </c:pt>
              </c:strCache>
            </c:strRef>
          </c:cat>
          <c:val>
            <c:numRef>
              <c:f>Sheet1!$B$2:$B$11</c:f>
              <c:numCache>
                <c:formatCode>0%</c:formatCode>
                <c:ptCount val="10"/>
                <c:pt idx="0">
                  <c:v>0.57999999999999996</c:v>
                </c:pt>
                <c:pt idx="1">
                  <c:v>0.04</c:v>
                </c:pt>
                <c:pt idx="2">
                  <c:v>0.01</c:v>
                </c:pt>
                <c:pt idx="3">
                  <c:v>0.04</c:v>
                </c:pt>
                <c:pt idx="4">
                  <c:v>0.04</c:v>
                </c:pt>
                <c:pt idx="5">
                  <c:v>0.06</c:v>
                </c:pt>
                <c:pt idx="6">
                  <c:v>7.0000000000000007E-2</c:v>
                </c:pt>
                <c:pt idx="7">
                  <c:v>0.1</c:v>
                </c:pt>
                <c:pt idx="8">
                  <c:v>0.12</c:v>
                </c:pt>
                <c:pt idx="9">
                  <c:v>0.27</c:v>
                </c:pt>
              </c:numCache>
            </c:numRef>
          </c:val>
          <c:extLst xmlns:c16r2="http://schemas.microsoft.com/office/drawing/2015/06/chart">
            <c:ext xmlns:c16="http://schemas.microsoft.com/office/drawing/2014/chart" uri="{C3380CC4-5D6E-409C-BE32-E72D297353CC}">
              <c16:uniqueId val="{00000010-70DF-4C8C-A443-78E99FB8086F}"/>
            </c:ext>
          </c:extLst>
        </c:ser>
        <c:dLbls>
          <c:showLegendKey val="0"/>
          <c:showVal val="1"/>
          <c:showCatName val="0"/>
          <c:showSerName val="0"/>
          <c:showPercent val="0"/>
          <c:showBubbleSize val="0"/>
        </c:dLbls>
        <c:gapWidth val="150"/>
        <c:overlap val="-25"/>
        <c:axId val="168316288"/>
        <c:axId val="168347136"/>
      </c:barChart>
      <c:catAx>
        <c:axId val="168316288"/>
        <c:scaling>
          <c:orientation val="minMax"/>
        </c:scaling>
        <c:delete val="0"/>
        <c:axPos val="l"/>
        <c:numFmt formatCode="General" sourceLinked="0"/>
        <c:majorTickMark val="none"/>
        <c:minorTickMark val="none"/>
        <c:tickLblPos val="nextTo"/>
        <c:crossAx val="168347136"/>
        <c:crosses val="autoZero"/>
        <c:auto val="1"/>
        <c:lblAlgn val="ctr"/>
        <c:lblOffset val="100"/>
        <c:noMultiLvlLbl val="0"/>
      </c:catAx>
      <c:valAx>
        <c:axId val="168347136"/>
        <c:scaling>
          <c:orientation val="minMax"/>
        </c:scaling>
        <c:delete val="1"/>
        <c:axPos val="b"/>
        <c:numFmt formatCode="0%" sourceLinked="1"/>
        <c:majorTickMark val="none"/>
        <c:minorTickMark val="none"/>
        <c:tickLblPos val="nextTo"/>
        <c:crossAx val="168316288"/>
        <c:crosses val="autoZero"/>
        <c:crossBetween val="between"/>
      </c:valAx>
    </c:plotArea>
    <c:plotVisOnly val="1"/>
    <c:dispBlanksAs val="gap"/>
    <c:showDLblsOverMax val="0"/>
  </c:chart>
  <c:txPr>
    <a:bodyPr/>
    <a:lstStyle/>
    <a:p>
      <a:pPr>
        <a:defRPr sz="20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0.3768</cdr:x>
      <cdr:y>0.43764</cdr:y>
    </cdr:from>
    <cdr:to>
      <cdr:x>0.54681</cdr:x>
      <cdr:y>0.62045</cdr:y>
    </cdr:to>
    <cdr:sp macro="" textlink="">
      <cdr:nvSpPr>
        <cdr:cNvPr id="2" name="Rectangle 1"/>
        <cdr:cNvSpPr/>
      </cdr:nvSpPr>
      <cdr:spPr>
        <a:xfrm xmlns:a="http://schemas.openxmlformats.org/drawingml/2006/main">
          <a:off x="2694117" y="1835330"/>
          <a:ext cx="1215571" cy="766642"/>
        </a:xfrm>
        <a:prstGeom xmlns:a="http://schemas.openxmlformats.org/drawingml/2006/main" prst="rect">
          <a:avLst/>
        </a:prstGeom>
      </cdr:spPr>
      <cdr:txBody>
        <a:bodyPr xmlns:a="http://schemas.openxmlformats.org/drawingml/2006/main" wrap="square" lIns="134399" tIns="67199" rIns="134399" bIns="67199">
          <a:spAutoFit/>
        </a:bodyPr>
        <a:lstStyle xmlns:a="http://schemas.openxmlformats.org/drawingml/2006/main">
          <a:defPPr>
            <a:defRPr lang="en-US"/>
          </a:defPPr>
          <a:lvl1pPr marL="0" algn="l" defTabSz="1051802" rtl="0" eaLnBrk="1" latinLnBrk="0" hangingPunct="1">
            <a:defRPr sz="2100" kern="1200">
              <a:solidFill>
                <a:schemeClr val="tx1"/>
              </a:solidFill>
              <a:latin typeface="+mn-lt"/>
              <a:ea typeface="+mn-ea"/>
              <a:cs typeface="+mn-cs"/>
            </a:defRPr>
          </a:lvl1pPr>
          <a:lvl2pPr marL="525902" algn="l" defTabSz="1051802" rtl="0" eaLnBrk="1" latinLnBrk="0" hangingPunct="1">
            <a:defRPr sz="2100" kern="1200">
              <a:solidFill>
                <a:schemeClr val="tx1"/>
              </a:solidFill>
              <a:latin typeface="+mn-lt"/>
              <a:ea typeface="+mn-ea"/>
              <a:cs typeface="+mn-cs"/>
            </a:defRPr>
          </a:lvl2pPr>
          <a:lvl3pPr marL="1051802" algn="l" defTabSz="1051802" rtl="0" eaLnBrk="1" latinLnBrk="0" hangingPunct="1">
            <a:defRPr sz="2100" kern="1200">
              <a:solidFill>
                <a:schemeClr val="tx1"/>
              </a:solidFill>
              <a:latin typeface="+mn-lt"/>
              <a:ea typeface="+mn-ea"/>
              <a:cs typeface="+mn-cs"/>
            </a:defRPr>
          </a:lvl3pPr>
          <a:lvl4pPr marL="1577704" algn="l" defTabSz="1051802" rtl="0" eaLnBrk="1" latinLnBrk="0" hangingPunct="1">
            <a:defRPr sz="2100" kern="1200">
              <a:solidFill>
                <a:schemeClr val="tx1"/>
              </a:solidFill>
              <a:latin typeface="+mn-lt"/>
              <a:ea typeface="+mn-ea"/>
              <a:cs typeface="+mn-cs"/>
            </a:defRPr>
          </a:lvl4pPr>
          <a:lvl5pPr marL="2103606" algn="l" defTabSz="1051802" rtl="0" eaLnBrk="1" latinLnBrk="0" hangingPunct="1">
            <a:defRPr sz="2100" kern="1200">
              <a:solidFill>
                <a:schemeClr val="tx1"/>
              </a:solidFill>
              <a:latin typeface="+mn-lt"/>
              <a:ea typeface="+mn-ea"/>
              <a:cs typeface="+mn-cs"/>
            </a:defRPr>
          </a:lvl5pPr>
          <a:lvl6pPr marL="2629507" algn="l" defTabSz="1051802" rtl="0" eaLnBrk="1" latinLnBrk="0" hangingPunct="1">
            <a:defRPr sz="2100" kern="1200">
              <a:solidFill>
                <a:schemeClr val="tx1"/>
              </a:solidFill>
              <a:latin typeface="+mn-lt"/>
              <a:ea typeface="+mn-ea"/>
              <a:cs typeface="+mn-cs"/>
            </a:defRPr>
          </a:lvl6pPr>
          <a:lvl7pPr marL="3155408" algn="l" defTabSz="1051802" rtl="0" eaLnBrk="1" latinLnBrk="0" hangingPunct="1">
            <a:defRPr sz="2100" kern="1200">
              <a:solidFill>
                <a:schemeClr val="tx1"/>
              </a:solidFill>
              <a:latin typeface="+mn-lt"/>
              <a:ea typeface="+mn-ea"/>
              <a:cs typeface="+mn-cs"/>
            </a:defRPr>
          </a:lvl7pPr>
          <a:lvl8pPr marL="3681310" algn="l" defTabSz="1051802" rtl="0" eaLnBrk="1" latinLnBrk="0" hangingPunct="1">
            <a:defRPr sz="2100" kern="1200">
              <a:solidFill>
                <a:schemeClr val="tx1"/>
              </a:solidFill>
              <a:latin typeface="+mn-lt"/>
              <a:ea typeface="+mn-ea"/>
              <a:cs typeface="+mn-cs"/>
            </a:defRPr>
          </a:lvl8pPr>
          <a:lvl9pPr marL="4207211" algn="l" defTabSz="1051802" rtl="0" eaLnBrk="1" latinLnBrk="0" hangingPunct="1">
            <a:defRPr sz="2100" kern="1200">
              <a:solidFill>
                <a:schemeClr val="tx1"/>
              </a:solidFill>
              <a:latin typeface="+mn-lt"/>
              <a:ea typeface="+mn-ea"/>
              <a:cs typeface="+mn-cs"/>
            </a:defRPr>
          </a:lvl9pPr>
        </a:lstStyle>
        <a:p xmlns:a="http://schemas.openxmlformats.org/drawingml/2006/main">
          <a:pPr algn="ctr"/>
          <a:r>
            <a:rPr lang="sr-Latn-RS" sz="4000" b="1" smtClean="0">
              <a:solidFill>
                <a:srgbClr val="FF585D"/>
              </a:solidFill>
            </a:rPr>
            <a:t>41%</a:t>
          </a:r>
          <a:endParaRPr lang="en-US" sz="4000" b="1" dirty="0">
            <a:solidFill>
              <a:srgbClr val="FF585D"/>
            </a:solidFill>
          </a:endParaRPr>
        </a:p>
      </cdr:txBody>
    </cdr:sp>
  </cdr:relSizeAnchor>
</c:userShapes>
</file>

<file path=ppt/handoutMasters/_rels/handoutMaster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Frame 1"/>
          <p:cNvSpPr/>
          <p:nvPr/>
        </p:nvSpPr>
        <p:spPr>
          <a:xfrm>
            <a:off x="1" y="0"/>
            <a:ext cx="7008813" cy="9294813"/>
          </a:xfrm>
          <a:prstGeom prst="frame">
            <a:avLst>
              <a:gd name="adj1" fmla="val 261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 name="TextBox 37"/>
          <p:cNvSpPr txBox="1"/>
          <p:nvPr/>
        </p:nvSpPr>
        <p:spPr bwMode="gray">
          <a:xfrm>
            <a:off x="180812" y="9111979"/>
            <a:ext cx="5898193" cy="183960"/>
          </a:xfrm>
          <a:prstGeom prst="rect">
            <a:avLst/>
          </a:prstGeom>
          <a:noFill/>
        </p:spPr>
        <p:txBody>
          <a:bodyPr wrap="none" lIns="0" tIns="0" rIns="0" bIns="0" rtlCol="0" anchor="ctr">
            <a:noAutofit/>
          </a:bodyPr>
          <a:lstStyle/>
          <a:p>
            <a:r>
              <a:rPr lang="en-GB" sz="700" dirty="0">
                <a:solidFill>
                  <a:schemeClr val="bg1"/>
                </a:solidFill>
              </a:rPr>
              <a:t>Document Name |  Month/Year  |  Version 1  |  Public  |  Internal Use Only  |  Confidential  |  Strictly  Confidential (DELETE CLASSIFICATION)</a:t>
            </a:r>
          </a:p>
        </p:txBody>
      </p:sp>
      <p:sp>
        <p:nvSpPr>
          <p:cNvPr id="6" name="Slide Number Placeholder 6"/>
          <p:cNvSpPr>
            <a:spLocks noGrp="1"/>
          </p:cNvSpPr>
          <p:nvPr>
            <p:ph type="sldNum" sz="quarter" idx="3"/>
          </p:nvPr>
        </p:nvSpPr>
        <p:spPr bwMode="gray">
          <a:xfrm>
            <a:off x="6325702" y="9098082"/>
            <a:ext cx="594400" cy="220688"/>
          </a:xfrm>
          <a:prstGeom prst="rect">
            <a:avLst/>
          </a:prstGeom>
        </p:spPr>
        <p:txBody>
          <a:bodyPr vert="horz" lIns="91440" tIns="45720" rIns="91440" bIns="45720" rtlCol="0" anchor="ctr"/>
          <a:lstStyle>
            <a:lvl1pPr algn="ctr">
              <a:defRPr sz="800">
                <a:latin typeface="Geomanist Light" pitchFamily="50" charset="0"/>
              </a:defRPr>
            </a:lvl1pPr>
          </a:lstStyle>
          <a:p>
            <a:pPr algn="r"/>
            <a:fld id="{2FB8B7E8-C405-4882-AAD0-1D72826C463D}" type="slidenum">
              <a:rPr lang="en-GB" smtClean="0">
                <a:solidFill>
                  <a:schemeClr val="bg1"/>
                </a:solidFill>
                <a:latin typeface="Segoe UI Light" panose="020B0502040204020203" pitchFamily="34" charset="0"/>
              </a:rPr>
              <a:pPr algn="r"/>
              <a:t>‹#›</a:t>
            </a:fld>
            <a:endParaRPr lang="en-GB" dirty="0">
              <a:solidFill>
                <a:schemeClr val="bg1"/>
              </a:solidFill>
              <a:latin typeface="Segoe UI Light" panose="020B0502040204020203" pitchFamily="34" charset="0"/>
            </a:endParaRPr>
          </a:p>
        </p:txBody>
      </p:sp>
      <p:pic>
        <p:nvPicPr>
          <p:cNvPr id="37" name="Picture 3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7367" y="8730478"/>
            <a:ext cx="1156639" cy="260240"/>
          </a:xfrm>
          <a:prstGeom prst="rect">
            <a:avLst/>
          </a:prstGeom>
        </p:spPr>
      </p:pic>
    </p:spTree>
    <p:extLst>
      <p:ext uri="{BB962C8B-B14F-4D97-AF65-F5344CB8AC3E}">
        <p14:creationId xmlns:p14="http://schemas.microsoft.com/office/powerpoint/2010/main" val="337278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bwMode="gray">
          <a:xfrm>
            <a:off x="485775" y="179388"/>
            <a:ext cx="6015038" cy="3384550"/>
          </a:xfrm>
          <a:prstGeom prst="rect">
            <a:avLst/>
          </a:prstGeom>
          <a:noFill/>
          <a:ln w="6350">
            <a:solidFill>
              <a:srgbClr val="C8C9C7"/>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bwMode="gray">
          <a:xfrm>
            <a:off x="193143" y="3900463"/>
            <a:ext cx="6611167" cy="4725003"/>
          </a:xfrm>
          <a:prstGeom prst="rect">
            <a:avLst/>
          </a:prstGeom>
          <a:ln w="9525">
            <a:noFill/>
          </a:ln>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5"/>
          </p:nvPr>
        </p:nvSpPr>
        <p:spPr bwMode="gray">
          <a:xfrm>
            <a:off x="6567822" y="9117689"/>
            <a:ext cx="354232" cy="219563"/>
          </a:xfrm>
          <a:prstGeom prst="rect">
            <a:avLst/>
          </a:prstGeom>
        </p:spPr>
        <p:txBody>
          <a:bodyPr vert="horz" lIns="91440" tIns="45720" rIns="91440" bIns="45720" rtlCol="0" anchor="ctr"/>
          <a:lstStyle>
            <a:lvl1pPr algn="r">
              <a:defRPr sz="800" b="0">
                <a:latin typeface="Segoe UI Light" panose="020B0502040204020203" pitchFamily="34" charset="0"/>
              </a:defRPr>
            </a:lvl1pPr>
          </a:lstStyle>
          <a:p>
            <a:fld id="{2FB8B7E8-C405-4882-AAD0-1D72826C463D}" type="slidenum">
              <a:rPr lang="en-GB" smtClean="0"/>
              <a:pPr/>
              <a:t>‹#›</a:t>
            </a:fld>
            <a:endParaRPr lang="en-GB" dirty="0"/>
          </a:p>
        </p:txBody>
      </p:sp>
      <p:sp>
        <p:nvSpPr>
          <p:cNvPr id="28" name="TextBox 27"/>
          <p:cNvSpPr txBox="1"/>
          <p:nvPr/>
        </p:nvSpPr>
        <p:spPr bwMode="gray">
          <a:xfrm>
            <a:off x="182490" y="9145166"/>
            <a:ext cx="5898193" cy="183960"/>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Project name |  Month/Year</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a:t>
            </a:r>
            <a:r>
              <a:rPr lang="en-GB" sz="700" b="1" dirty="0">
                <a:solidFill>
                  <a:schemeClr val="tx1"/>
                </a:solidFill>
                <a:latin typeface="+mj-lt"/>
              </a:rPr>
              <a:t>(DELETE CLASSIFICATION)</a:t>
            </a:r>
          </a:p>
        </p:txBody>
      </p:sp>
      <p:cxnSp>
        <p:nvCxnSpPr>
          <p:cNvPr id="6" name="Straight Connector 5"/>
          <p:cNvCxnSpPr/>
          <p:nvPr/>
        </p:nvCxnSpPr>
        <p:spPr>
          <a:xfrm>
            <a:off x="193143" y="3724601"/>
            <a:ext cx="6611167" cy="0"/>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784" y="8865563"/>
            <a:ext cx="872551" cy="196321"/>
          </a:xfrm>
          <a:prstGeom prst="rect">
            <a:avLst/>
          </a:prstGeom>
        </p:spPr>
      </p:pic>
    </p:spTree>
    <p:extLst>
      <p:ext uri="{BB962C8B-B14F-4D97-AF65-F5344CB8AC3E}">
        <p14:creationId xmlns:p14="http://schemas.microsoft.com/office/powerpoint/2010/main" val="205538485"/>
      </p:ext>
    </p:extLst>
  </p:cSld>
  <p:clrMap bg1="lt1" tx1="dk1" bg2="lt2" tx2="dk2" accent1="accent1" accent2="accent2" accent3="accent3" accent4="accent4" accent5="accent5" accent6="accent6" hlink="hlink" folHlink="folHlink"/>
  <p:notesStyle>
    <a:lvl1pPr marL="0" algn="l" defTabSz="1051802" rtl="0" eaLnBrk="1" latinLnBrk="0" hangingPunct="1">
      <a:lnSpc>
        <a:spcPct val="110000"/>
      </a:lnSpc>
      <a:spcBef>
        <a:spcPts val="691"/>
      </a:spcBef>
      <a:defRPr sz="1200" kern="1200">
        <a:solidFill>
          <a:srgbClr val="222223"/>
        </a:solidFill>
        <a:latin typeface="+mn-lt"/>
        <a:ea typeface="+mn-ea"/>
        <a:cs typeface="+mn-cs"/>
      </a:defRPr>
    </a:lvl1pPr>
    <a:lvl2pPr marL="361950" indent="-198438" algn="l" defTabSz="1051802" rtl="0" eaLnBrk="1" latinLnBrk="0" hangingPunct="1">
      <a:lnSpc>
        <a:spcPct val="110000"/>
      </a:lnSpc>
      <a:spcBef>
        <a:spcPts val="691"/>
      </a:spcBef>
      <a:buFont typeface="Arial" panose="020B0604020202020204" pitchFamily="34" charset="0"/>
      <a:buChar char="•"/>
      <a:defRPr sz="1200" kern="1200">
        <a:solidFill>
          <a:srgbClr val="222223"/>
        </a:solidFill>
        <a:latin typeface="+mn-lt"/>
        <a:ea typeface="+mn-ea"/>
        <a:cs typeface="+mn-cs"/>
      </a:defRPr>
    </a:lvl2pPr>
    <a:lvl3pPr marL="541338" indent="-190500" algn="l" defTabSz="1051802" rtl="0" eaLnBrk="1" latinLnBrk="0" hangingPunct="1">
      <a:lnSpc>
        <a:spcPct val="110000"/>
      </a:lnSpc>
      <a:spcBef>
        <a:spcPts val="691"/>
      </a:spcBef>
      <a:buFont typeface="Arial" panose="020B0604020202020204" pitchFamily="34" charset="0"/>
      <a:buChar char="•"/>
      <a:tabLst/>
      <a:defRPr sz="1200" kern="1200">
        <a:solidFill>
          <a:srgbClr val="222223"/>
        </a:solidFill>
        <a:latin typeface="+mn-lt"/>
        <a:ea typeface="+mn-ea"/>
        <a:cs typeface="+mn-cs"/>
      </a:defRPr>
    </a:lvl3pPr>
    <a:lvl4pPr marL="722313" indent="-185738" algn="l" defTabSz="1051802" rtl="0" eaLnBrk="1" latinLnBrk="0" hangingPunct="1">
      <a:lnSpc>
        <a:spcPct val="110000"/>
      </a:lnSpc>
      <a:spcBef>
        <a:spcPts val="691"/>
      </a:spcBef>
      <a:buFont typeface="Arial" panose="020B0604020202020204" pitchFamily="34" charset="0"/>
      <a:buChar char="•"/>
      <a:defRPr sz="1200" kern="1200">
        <a:solidFill>
          <a:srgbClr val="222223"/>
        </a:solidFill>
        <a:latin typeface="+mn-lt"/>
        <a:ea typeface="+mn-ea"/>
        <a:cs typeface="+mn-cs"/>
      </a:defRPr>
    </a:lvl4pPr>
    <a:lvl5pPr marL="982663" indent="-200025" algn="l" defTabSz="1051802" rtl="0" eaLnBrk="1" latinLnBrk="0" hangingPunct="1">
      <a:lnSpc>
        <a:spcPct val="110000"/>
      </a:lnSpc>
      <a:spcBef>
        <a:spcPts val="691"/>
      </a:spcBef>
      <a:buFont typeface="Arial" panose="020B0604020202020204" pitchFamily="34" charset="0"/>
      <a:buChar char="•"/>
      <a:defRPr sz="1200" kern="1200">
        <a:solidFill>
          <a:srgbClr val="222223"/>
        </a:solidFill>
        <a:latin typeface="+mn-lt"/>
        <a:ea typeface="+mn-ea"/>
        <a:cs typeface="+mn-cs"/>
      </a:defRPr>
    </a:lvl5pPr>
    <a:lvl6pPr marL="2629507" algn="l" defTabSz="1051802" rtl="0" eaLnBrk="1" latinLnBrk="0" hangingPunct="1">
      <a:defRPr sz="1300" kern="1200">
        <a:solidFill>
          <a:schemeClr val="tx1"/>
        </a:solidFill>
        <a:latin typeface="+mn-lt"/>
        <a:ea typeface="+mn-ea"/>
        <a:cs typeface="+mn-cs"/>
      </a:defRPr>
    </a:lvl6pPr>
    <a:lvl7pPr marL="3155408" algn="l" defTabSz="1051802" rtl="0" eaLnBrk="1" latinLnBrk="0" hangingPunct="1">
      <a:defRPr sz="1300" kern="1200">
        <a:solidFill>
          <a:schemeClr val="tx1"/>
        </a:solidFill>
        <a:latin typeface="+mn-lt"/>
        <a:ea typeface="+mn-ea"/>
        <a:cs typeface="+mn-cs"/>
      </a:defRPr>
    </a:lvl7pPr>
    <a:lvl8pPr marL="3681310" algn="l" defTabSz="1051802" rtl="0" eaLnBrk="1" latinLnBrk="0" hangingPunct="1">
      <a:defRPr sz="1300" kern="1200">
        <a:solidFill>
          <a:schemeClr val="tx1"/>
        </a:solidFill>
        <a:latin typeface="+mn-lt"/>
        <a:ea typeface="+mn-ea"/>
        <a:cs typeface="+mn-cs"/>
      </a:defRPr>
    </a:lvl8pPr>
    <a:lvl9pPr marL="4207211" algn="l" defTabSz="105180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9775" y="762000"/>
            <a:ext cx="5534025" cy="31130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FB8B7E8-C405-4882-AAD0-1D72826C463D}" type="slidenum">
              <a:rPr lang="en-GB" smtClean="0"/>
              <a:pPr/>
              <a:t>1</a:t>
            </a:fld>
            <a:endParaRPr lang="en-GB" dirty="0"/>
          </a:p>
        </p:txBody>
      </p:sp>
    </p:spTree>
    <p:extLst>
      <p:ext uri="{BB962C8B-B14F-4D97-AF65-F5344CB8AC3E}">
        <p14:creationId xmlns:p14="http://schemas.microsoft.com/office/powerpoint/2010/main" val="1185539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859993">
              <a:defRPr/>
            </a:pPr>
            <a:fld id="{628DE85F-A49F-4D4C-8D78-799212E249B2}" type="slidenum">
              <a:rPr lang="en-GB" sz="1700" kern="0">
                <a:solidFill>
                  <a:sysClr val="windowText" lastClr="000000"/>
                </a:solidFill>
              </a:rPr>
              <a:pPr defTabSz="859993">
                <a:defRPr/>
              </a:pPr>
              <a:t>10</a:t>
            </a:fld>
            <a:endParaRPr lang="en-GB" sz="1700" kern="0">
              <a:solidFill>
                <a:sysClr val="windowText" lastClr="000000"/>
              </a:solidFill>
            </a:endParaRPr>
          </a:p>
        </p:txBody>
      </p:sp>
    </p:spTree>
    <p:extLst>
      <p:ext uri="{BB962C8B-B14F-4D97-AF65-F5344CB8AC3E}">
        <p14:creationId xmlns:p14="http://schemas.microsoft.com/office/powerpoint/2010/main" val="1736732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defTabSz="859993">
              <a:defRPr/>
            </a:pPr>
            <a:fld id="{628DE85F-A49F-4D4C-8D78-799212E249B2}" type="slidenum">
              <a:rPr lang="en-GB" sz="1700" kern="0">
                <a:solidFill>
                  <a:sysClr val="windowText" lastClr="000000"/>
                </a:solidFill>
                <a:latin typeface="Calibri"/>
              </a:rPr>
              <a:pPr defTabSz="859993">
                <a:defRPr/>
              </a:pPr>
              <a:t>11</a:t>
            </a:fld>
            <a:endParaRPr lang="en-GB" sz="1700" kern="0">
              <a:solidFill>
                <a:sysClr val="windowText" lastClr="000000"/>
              </a:solidFill>
              <a:latin typeface="Calibri"/>
            </a:endParaRPr>
          </a:p>
        </p:txBody>
      </p:sp>
    </p:spTree>
    <p:extLst>
      <p:ext uri="{BB962C8B-B14F-4D97-AF65-F5344CB8AC3E}">
        <p14:creationId xmlns:p14="http://schemas.microsoft.com/office/powerpoint/2010/main" val="2577538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12</a:t>
            </a:fld>
            <a:endParaRPr lang="en-GB"/>
          </a:p>
        </p:txBody>
      </p:sp>
    </p:spTree>
    <p:extLst>
      <p:ext uri="{BB962C8B-B14F-4D97-AF65-F5344CB8AC3E}">
        <p14:creationId xmlns:p14="http://schemas.microsoft.com/office/powerpoint/2010/main" val="1082547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13</a:t>
            </a:fld>
            <a:endParaRPr lang="en-GB"/>
          </a:p>
        </p:txBody>
      </p:sp>
    </p:spTree>
    <p:extLst>
      <p:ext uri="{BB962C8B-B14F-4D97-AF65-F5344CB8AC3E}">
        <p14:creationId xmlns:p14="http://schemas.microsoft.com/office/powerpoint/2010/main" val="1082547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14</a:t>
            </a:fld>
            <a:endParaRPr lang="en-GB"/>
          </a:p>
        </p:txBody>
      </p:sp>
    </p:spTree>
    <p:extLst>
      <p:ext uri="{BB962C8B-B14F-4D97-AF65-F5344CB8AC3E}">
        <p14:creationId xmlns:p14="http://schemas.microsoft.com/office/powerpoint/2010/main" val="3603325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defTabSz="859993">
              <a:defRPr/>
            </a:pPr>
            <a:fld id="{628DE85F-A49F-4D4C-8D78-799212E249B2}" type="slidenum">
              <a:rPr lang="en-GB" sz="1700" kern="0">
                <a:solidFill>
                  <a:sysClr val="windowText" lastClr="000000"/>
                </a:solidFill>
              </a:rPr>
              <a:pPr defTabSz="859993">
                <a:defRPr/>
              </a:pPr>
              <a:t>15</a:t>
            </a:fld>
            <a:endParaRPr lang="en-GB" sz="1700" kern="0">
              <a:solidFill>
                <a:sysClr val="windowText" lastClr="000000"/>
              </a:solidFill>
            </a:endParaRPr>
          </a:p>
        </p:txBody>
      </p:sp>
    </p:spTree>
    <p:extLst>
      <p:ext uri="{BB962C8B-B14F-4D97-AF65-F5344CB8AC3E}">
        <p14:creationId xmlns:p14="http://schemas.microsoft.com/office/powerpoint/2010/main" val="2759530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defTabSz="859993">
              <a:defRPr/>
            </a:pPr>
            <a:fld id="{628DE85F-A49F-4D4C-8D78-799212E249B2}" type="slidenum">
              <a:rPr lang="en-GB" sz="1700" kern="0">
                <a:solidFill>
                  <a:sysClr val="windowText" lastClr="000000"/>
                </a:solidFill>
              </a:rPr>
              <a:pPr defTabSz="859993">
                <a:defRPr/>
              </a:pPr>
              <a:t>16</a:t>
            </a:fld>
            <a:endParaRPr lang="en-GB" sz="1700" kern="0">
              <a:solidFill>
                <a:sysClr val="windowText" lastClr="000000"/>
              </a:solidFill>
            </a:endParaRPr>
          </a:p>
        </p:txBody>
      </p:sp>
    </p:spTree>
    <p:extLst>
      <p:ext uri="{BB962C8B-B14F-4D97-AF65-F5344CB8AC3E}">
        <p14:creationId xmlns:p14="http://schemas.microsoft.com/office/powerpoint/2010/main" val="3019547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859993">
              <a:defRPr/>
            </a:pPr>
            <a:fld id="{628DE85F-A49F-4D4C-8D78-799212E249B2}" type="slidenum">
              <a:rPr lang="en-GB" sz="1700" kern="0">
                <a:solidFill>
                  <a:sysClr val="windowText" lastClr="000000"/>
                </a:solidFill>
              </a:rPr>
              <a:pPr defTabSz="859993">
                <a:defRPr/>
              </a:pPr>
              <a:t>17</a:t>
            </a:fld>
            <a:endParaRPr lang="en-GB" sz="1700" kern="0">
              <a:solidFill>
                <a:sysClr val="windowText" lastClr="000000"/>
              </a:solidFill>
            </a:endParaRPr>
          </a:p>
        </p:txBody>
      </p:sp>
    </p:spTree>
    <p:extLst>
      <p:ext uri="{BB962C8B-B14F-4D97-AF65-F5344CB8AC3E}">
        <p14:creationId xmlns:p14="http://schemas.microsoft.com/office/powerpoint/2010/main" val="22695949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defTabSz="859993">
              <a:defRPr/>
            </a:pPr>
            <a:fld id="{628DE85F-A49F-4D4C-8D78-799212E249B2}" type="slidenum">
              <a:rPr lang="en-GB" sz="1700" kern="0">
                <a:solidFill>
                  <a:sysClr val="windowText" lastClr="000000"/>
                </a:solidFill>
              </a:rPr>
              <a:pPr defTabSz="859993">
                <a:defRPr/>
              </a:pPr>
              <a:t>18</a:t>
            </a:fld>
            <a:endParaRPr lang="en-GB" sz="1700" kern="0">
              <a:solidFill>
                <a:sysClr val="windowText" lastClr="000000"/>
              </a:solidFill>
            </a:endParaRPr>
          </a:p>
        </p:txBody>
      </p:sp>
    </p:spTree>
    <p:extLst>
      <p:ext uri="{BB962C8B-B14F-4D97-AF65-F5344CB8AC3E}">
        <p14:creationId xmlns:p14="http://schemas.microsoft.com/office/powerpoint/2010/main" val="22756145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defTabSz="859993">
              <a:defRPr/>
            </a:pPr>
            <a:fld id="{628DE85F-A49F-4D4C-8D78-799212E249B2}" type="slidenum">
              <a:rPr lang="en-GB" sz="1700" kern="0">
                <a:solidFill>
                  <a:sysClr val="windowText" lastClr="000000"/>
                </a:solidFill>
              </a:rPr>
              <a:pPr defTabSz="859993">
                <a:defRPr/>
              </a:pPr>
              <a:t>19</a:t>
            </a:fld>
            <a:endParaRPr lang="en-GB" sz="1700" kern="0">
              <a:solidFill>
                <a:sysClr val="windowText" lastClr="000000"/>
              </a:solidFill>
            </a:endParaRPr>
          </a:p>
        </p:txBody>
      </p:sp>
    </p:spTree>
    <p:extLst>
      <p:ext uri="{BB962C8B-B14F-4D97-AF65-F5344CB8AC3E}">
        <p14:creationId xmlns:p14="http://schemas.microsoft.com/office/powerpoint/2010/main" val="2759530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179388"/>
            <a:ext cx="6013450" cy="33829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solidFill>
                  <a:prstClr val="black"/>
                </a:solidFill>
              </a:rPr>
              <a:pPr/>
              <a:t>2</a:t>
            </a:fld>
            <a:endParaRPr lang="en-GB" dirty="0">
              <a:solidFill>
                <a:prstClr val="black"/>
              </a:solidFill>
            </a:endParaRPr>
          </a:p>
        </p:txBody>
      </p:sp>
    </p:spTree>
    <p:extLst>
      <p:ext uri="{BB962C8B-B14F-4D97-AF65-F5344CB8AC3E}">
        <p14:creationId xmlns:p14="http://schemas.microsoft.com/office/powerpoint/2010/main" val="2049257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defTabSz="859993">
              <a:defRPr/>
            </a:pPr>
            <a:fld id="{628DE85F-A49F-4D4C-8D78-799212E249B2}" type="slidenum">
              <a:rPr lang="en-GB" sz="1700" kern="0">
                <a:solidFill>
                  <a:sysClr val="windowText" lastClr="000000"/>
                </a:solidFill>
              </a:rPr>
              <a:pPr defTabSz="859993">
                <a:defRPr/>
              </a:pPr>
              <a:t>20</a:t>
            </a:fld>
            <a:endParaRPr lang="en-GB" sz="1700" kern="0">
              <a:solidFill>
                <a:sysClr val="windowText" lastClr="000000"/>
              </a:solidFill>
            </a:endParaRPr>
          </a:p>
        </p:txBody>
      </p:sp>
    </p:spTree>
    <p:extLst>
      <p:ext uri="{BB962C8B-B14F-4D97-AF65-F5344CB8AC3E}">
        <p14:creationId xmlns:p14="http://schemas.microsoft.com/office/powerpoint/2010/main" val="22756145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defTabSz="859993">
              <a:defRPr/>
            </a:pPr>
            <a:fld id="{628DE85F-A49F-4D4C-8D78-799212E249B2}" type="slidenum">
              <a:rPr lang="en-GB" sz="1700" kern="0">
                <a:solidFill>
                  <a:sysClr val="windowText" lastClr="000000"/>
                </a:solidFill>
              </a:rPr>
              <a:pPr defTabSz="859993">
                <a:defRPr/>
              </a:pPr>
              <a:t>21</a:t>
            </a:fld>
            <a:endParaRPr lang="en-GB" sz="1700" kern="0">
              <a:solidFill>
                <a:sysClr val="windowText" lastClr="000000"/>
              </a:solidFill>
            </a:endParaRPr>
          </a:p>
        </p:txBody>
      </p:sp>
    </p:spTree>
    <p:extLst>
      <p:ext uri="{BB962C8B-B14F-4D97-AF65-F5344CB8AC3E}">
        <p14:creationId xmlns:p14="http://schemas.microsoft.com/office/powerpoint/2010/main" val="22756145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defTabSz="859993">
              <a:defRPr/>
            </a:pPr>
            <a:fld id="{628DE85F-A49F-4D4C-8D78-799212E249B2}" type="slidenum">
              <a:rPr lang="en-GB" sz="1700" kern="0">
                <a:solidFill>
                  <a:sysClr val="windowText" lastClr="000000"/>
                </a:solidFill>
              </a:rPr>
              <a:pPr defTabSz="859993">
                <a:defRPr/>
              </a:pPr>
              <a:t>22</a:t>
            </a:fld>
            <a:endParaRPr lang="en-GB" sz="1700" kern="0">
              <a:solidFill>
                <a:sysClr val="windowText" lastClr="000000"/>
              </a:solidFill>
            </a:endParaRPr>
          </a:p>
        </p:txBody>
      </p:sp>
    </p:spTree>
    <p:extLst>
      <p:ext uri="{BB962C8B-B14F-4D97-AF65-F5344CB8AC3E}">
        <p14:creationId xmlns:p14="http://schemas.microsoft.com/office/powerpoint/2010/main" val="22756145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defTabSz="859993">
              <a:defRPr/>
            </a:pPr>
            <a:fld id="{628DE85F-A49F-4D4C-8D78-799212E249B2}" type="slidenum">
              <a:rPr lang="en-GB" sz="1700" kern="0">
                <a:solidFill>
                  <a:sysClr val="windowText" lastClr="000000"/>
                </a:solidFill>
                <a:latin typeface="Calibri"/>
              </a:rPr>
              <a:pPr defTabSz="859993">
                <a:defRPr/>
              </a:pPr>
              <a:t>23</a:t>
            </a:fld>
            <a:endParaRPr lang="en-GB" sz="1700" kern="0">
              <a:solidFill>
                <a:sysClr val="windowText" lastClr="000000"/>
              </a:solidFill>
              <a:latin typeface="Calibri"/>
            </a:endParaRPr>
          </a:p>
        </p:txBody>
      </p:sp>
    </p:spTree>
    <p:extLst>
      <p:ext uri="{BB962C8B-B14F-4D97-AF65-F5344CB8AC3E}">
        <p14:creationId xmlns:p14="http://schemas.microsoft.com/office/powerpoint/2010/main" val="25775388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859993">
              <a:defRPr/>
            </a:pPr>
            <a:fld id="{628DE85F-A49F-4D4C-8D78-799212E249B2}" type="slidenum">
              <a:rPr lang="en-GB" sz="1700" kern="0">
                <a:solidFill>
                  <a:sysClr val="windowText" lastClr="000000"/>
                </a:solidFill>
              </a:rPr>
              <a:pPr defTabSz="859993">
                <a:defRPr/>
              </a:pPr>
              <a:t>24</a:t>
            </a:fld>
            <a:endParaRPr lang="en-GB" sz="1700" kern="0">
              <a:solidFill>
                <a:sysClr val="windowText" lastClr="000000"/>
              </a:solidFill>
            </a:endParaRPr>
          </a:p>
        </p:txBody>
      </p:sp>
    </p:spTree>
    <p:extLst>
      <p:ext uri="{BB962C8B-B14F-4D97-AF65-F5344CB8AC3E}">
        <p14:creationId xmlns:p14="http://schemas.microsoft.com/office/powerpoint/2010/main" val="11019146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25</a:t>
            </a:fld>
            <a:endParaRPr lang="en-GB"/>
          </a:p>
        </p:txBody>
      </p:sp>
    </p:spTree>
    <p:extLst>
      <p:ext uri="{BB962C8B-B14F-4D97-AF65-F5344CB8AC3E}">
        <p14:creationId xmlns:p14="http://schemas.microsoft.com/office/powerpoint/2010/main" val="10825477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defTabSz="859993">
              <a:defRPr/>
            </a:pPr>
            <a:fld id="{628DE85F-A49F-4D4C-8D78-799212E249B2}" type="slidenum">
              <a:rPr lang="en-GB" sz="1700" kern="0">
                <a:solidFill>
                  <a:sysClr val="windowText" lastClr="000000"/>
                </a:solidFill>
                <a:latin typeface="Calibri"/>
              </a:rPr>
              <a:pPr defTabSz="859993">
                <a:defRPr/>
              </a:pPr>
              <a:t>26</a:t>
            </a:fld>
            <a:endParaRPr lang="en-GB" sz="1700" kern="0">
              <a:solidFill>
                <a:sysClr val="windowText" lastClr="000000"/>
              </a:solidFill>
              <a:latin typeface="Calibri"/>
            </a:endParaRPr>
          </a:p>
        </p:txBody>
      </p:sp>
    </p:spTree>
    <p:extLst>
      <p:ext uri="{BB962C8B-B14F-4D97-AF65-F5344CB8AC3E}">
        <p14:creationId xmlns:p14="http://schemas.microsoft.com/office/powerpoint/2010/main" val="25775388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defTabSz="859993">
              <a:defRPr/>
            </a:pPr>
            <a:fld id="{628DE85F-A49F-4D4C-8D78-799212E249B2}" type="slidenum">
              <a:rPr lang="en-GB" sz="1700" kern="0">
                <a:solidFill>
                  <a:sysClr val="windowText" lastClr="000000"/>
                </a:solidFill>
              </a:rPr>
              <a:pPr defTabSz="859993">
                <a:defRPr/>
              </a:pPr>
              <a:t>27</a:t>
            </a:fld>
            <a:endParaRPr lang="en-GB" sz="1700" kern="0">
              <a:solidFill>
                <a:sysClr val="windowText" lastClr="000000"/>
              </a:solidFill>
            </a:endParaRPr>
          </a:p>
        </p:txBody>
      </p:sp>
    </p:spTree>
    <p:extLst>
      <p:ext uri="{BB962C8B-B14F-4D97-AF65-F5344CB8AC3E}">
        <p14:creationId xmlns:p14="http://schemas.microsoft.com/office/powerpoint/2010/main" val="12214873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defTabSz="859993">
              <a:defRPr/>
            </a:pPr>
            <a:fld id="{628DE85F-A49F-4D4C-8D78-799212E249B2}" type="slidenum">
              <a:rPr lang="en-GB" sz="1700" kern="0">
                <a:solidFill>
                  <a:sysClr val="windowText" lastClr="000000"/>
                </a:solidFill>
              </a:rPr>
              <a:pPr defTabSz="859993">
                <a:defRPr/>
              </a:pPr>
              <a:t>28</a:t>
            </a:fld>
            <a:endParaRPr lang="en-GB" sz="1700" kern="0">
              <a:solidFill>
                <a:sysClr val="windowText" lastClr="000000"/>
              </a:solidFill>
            </a:endParaRPr>
          </a:p>
        </p:txBody>
      </p:sp>
    </p:spTree>
    <p:extLst>
      <p:ext uri="{BB962C8B-B14F-4D97-AF65-F5344CB8AC3E}">
        <p14:creationId xmlns:p14="http://schemas.microsoft.com/office/powerpoint/2010/main" val="12214873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29</a:t>
            </a:fld>
            <a:endParaRPr lang="en-GB"/>
          </a:p>
        </p:txBody>
      </p:sp>
    </p:spTree>
    <p:extLst>
      <p:ext uri="{BB962C8B-B14F-4D97-AF65-F5344CB8AC3E}">
        <p14:creationId xmlns:p14="http://schemas.microsoft.com/office/powerpoint/2010/main" val="291050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defTabSz="859993">
              <a:defRPr/>
            </a:pPr>
            <a:fld id="{628DE85F-A49F-4D4C-8D78-799212E249B2}" type="slidenum">
              <a:rPr lang="en-GB" sz="1700" kern="0">
                <a:solidFill>
                  <a:sysClr val="windowText" lastClr="000000"/>
                </a:solidFill>
                <a:latin typeface="Calibri"/>
              </a:rPr>
              <a:pPr defTabSz="859993">
                <a:defRPr/>
              </a:pPr>
              <a:t>3</a:t>
            </a:fld>
            <a:endParaRPr lang="en-GB" sz="1700" kern="0">
              <a:solidFill>
                <a:sysClr val="windowText" lastClr="000000"/>
              </a:solidFill>
              <a:latin typeface="Calibri"/>
            </a:endParaRPr>
          </a:p>
        </p:txBody>
      </p:sp>
    </p:spTree>
    <p:extLst>
      <p:ext uri="{BB962C8B-B14F-4D97-AF65-F5344CB8AC3E}">
        <p14:creationId xmlns:p14="http://schemas.microsoft.com/office/powerpoint/2010/main" val="2577538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4</a:t>
            </a:fld>
            <a:endParaRPr lang="en-GB"/>
          </a:p>
        </p:txBody>
      </p:sp>
    </p:spTree>
    <p:extLst>
      <p:ext uri="{BB962C8B-B14F-4D97-AF65-F5344CB8AC3E}">
        <p14:creationId xmlns:p14="http://schemas.microsoft.com/office/powerpoint/2010/main" val="3603325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5</a:t>
            </a:fld>
            <a:endParaRPr lang="en-GB"/>
          </a:p>
        </p:txBody>
      </p:sp>
    </p:spTree>
    <p:extLst>
      <p:ext uri="{BB962C8B-B14F-4D97-AF65-F5344CB8AC3E}">
        <p14:creationId xmlns:p14="http://schemas.microsoft.com/office/powerpoint/2010/main" val="1082547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6</a:t>
            </a:fld>
            <a:endParaRPr lang="en-GB"/>
          </a:p>
        </p:txBody>
      </p:sp>
    </p:spTree>
    <p:extLst>
      <p:ext uri="{BB962C8B-B14F-4D97-AF65-F5344CB8AC3E}">
        <p14:creationId xmlns:p14="http://schemas.microsoft.com/office/powerpoint/2010/main" val="2665720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859993">
              <a:defRPr/>
            </a:pPr>
            <a:fld id="{628DE85F-A49F-4D4C-8D78-799212E249B2}" type="slidenum">
              <a:rPr lang="en-GB" sz="1700" kern="0">
                <a:solidFill>
                  <a:sysClr val="windowText" lastClr="000000"/>
                </a:solidFill>
              </a:rPr>
              <a:pPr defTabSz="859993">
                <a:defRPr/>
              </a:pPr>
              <a:t>7</a:t>
            </a:fld>
            <a:endParaRPr lang="en-GB" sz="1700" kern="0">
              <a:solidFill>
                <a:sysClr val="windowText" lastClr="000000"/>
              </a:solidFill>
            </a:endParaRPr>
          </a:p>
        </p:txBody>
      </p:sp>
    </p:spTree>
    <p:extLst>
      <p:ext uri="{BB962C8B-B14F-4D97-AF65-F5344CB8AC3E}">
        <p14:creationId xmlns:p14="http://schemas.microsoft.com/office/powerpoint/2010/main" val="1736732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8</a:t>
            </a:fld>
            <a:endParaRPr lang="en-GB"/>
          </a:p>
        </p:txBody>
      </p:sp>
    </p:spTree>
    <p:extLst>
      <p:ext uri="{BB962C8B-B14F-4D97-AF65-F5344CB8AC3E}">
        <p14:creationId xmlns:p14="http://schemas.microsoft.com/office/powerpoint/2010/main" val="2665720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859993">
              <a:defRPr/>
            </a:pPr>
            <a:fld id="{628DE85F-A49F-4D4C-8D78-799212E249B2}" type="slidenum">
              <a:rPr lang="en-GB" sz="1700" kern="0">
                <a:solidFill>
                  <a:sysClr val="windowText" lastClr="000000"/>
                </a:solidFill>
              </a:rPr>
              <a:pPr defTabSz="859993">
                <a:defRPr/>
              </a:pPr>
              <a:t>9</a:t>
            </a:fld>
            <a:endParaRPr lang="en-GB" sz="1700" kern="0">
              <a:solidFill>
                <a:sysClr val="windowText" lastClr="000000"/>
              </a:solidFill>
            </a:endParaRPr>
          </a:p>
        </p:txBody>
      </p:sp>
    </p:spTree>
    <p:extLst>
      <p:ext uri="{BB962C8B-B14F-4D97-AF65-F5344CB8AC3E}">
        <p14:creationId xmlns:p14="http://schemas.microsoft.com/office/powerpoint/2010/main" val="17367327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ipsos-mori.com/ipsosconnect"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5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 Cover - Full Image">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179389" y="179388"/>
            <a:ext cx="13101024" cy="7200899"/>
          </a:xfrm>
          <a:solidFill>
            <a:schemeClr val="tx1"/>
          </a:solidFill>
        </p:spPr>
        <p:txBody>
          <a:bodyPr>
            <a:normAutofit/>
          </a:bodyPr>
          <a:lstStyle>
            <a:lvl1pPr>
              <a:defRPr sz="1900" b="0" baseline="0">
                <a:solidFill>
                  <a:schemeClr val="bg1"/>
                </a:solidFill>
              </a:defRPr>
            </a:lvl1pPr>
          </a:lstStyle>
          <a:p>
            <a:r>
              <a:rPr lang="en-GB" dirty="0"/>
              <a:t>Click icon to place image (or select frame and copy/paste image into it)</a:t>
            </a:r>
          </a:p>
        </p:txBody>
      </p:sp>
      <p:sp>
        <p:nvSpPr>
          <p:cNvPr id="69" name="Text Placeholder 68"/>
          <p:cNvSpPr>
            <a:spLocks noGrp="1"/>
          </p:cNvSpPr>
          <p:nvPr>
            <p:ph type="body" sz="quarter" idx="10" hasCustomPrompt="1"/>
          </p:nvPr>
        </p:nvSpPr>
        <p:spPr bwMode="gray">
          <a:xfrm>
            <a:off x="556667" y="4500711"/>
            <a:ext cx="6153434" cy="1377348"/>
          </a:xfrm>
        </p:spPr>
        <p:txBody>
          <a:bodyPr wrap="square" lIns="82819" tIns="41410" rIns="82819" bIns="41410">
            <a:noAutofit/>
          </a:bodyPr>
          <a:lstStyle>
            <a:lvl1pPr marL="0" indent="0">
              <a:spcBef>
                <a:spcPts val="1380"/>
              </a:spcBef>
              <a:buNone/>
              <a:defRPr sz="1900">
                <a:solidFill>
                  <a:schemeClr val="bg1"/>
                </a:solidFill>
              </a:defRPr>
            </a:lvl1pPr>
            <a:lvl2pPr marL="525902" indent="0">
              <a:buNone/>
              <a:defRPr>
                <a:solidFill>
                  <a:schemeClr val="bg1"/>
                </a:solidFill>
              </a:defRPr>
            </a:lvl2pPr>
            <a:lvl3pPr marL="1051802" indent="0">
              <a:buNone/>
              <a:defRPr>
                <a:solidFill>
                  <a:schemeClr val="bg1"/>
                </a:solidFill>
              </a:defRPr>
            </a:lvl3pPr>
            <a:lvl4pPr marL="1577704" indent="0">
              <a:buNone/>
              <a:defRPr>
                <a:solidFill>
                  <a:schemeClr val="bg1"/>
                </a:solidFill>
              </a:defRPr>
            </a:lvl4pPr>
            <a:lvl5pPr marL="2103606" indent="0">
              <a:buNone/>
              <a:defRPr>
                <a:solidFill>
                  <a:schemeClr val="bg1"/>
                </a:solidFill>
              </a:defRPr>
            </a:lvl5pPr>
          </a:lstStyle>
          <a:p>
            <a:pPr lvl="0"/>
            <a:r>
              <a:rPr lang="en-US" dirty="0"/>
              <a:t>Click to add text</a:t>
            </a:r>
            <a:endParaRPr lang="en-GB" dirty="0"/>
          </a:p>
        </p:txBody>
      </p:sp>
      <p:sp>
        <p:nvSpPr>
          <p:cNvPr id="9" name="Subtitle 2"/>
          <p:cNvSpPr>
            <a:spLocks noGrp="1"/>
          </p:cNvSpPr>
          <p:nvPr>
            <p:ph type="subTitle" idx="1" hasCustomPrompt="1"/>
          </p:nvPr>
        </p:nvSpPr>
        <p:spPr bwMode="gray">
          <a:xfrm>
            <a:off x="565061" y="3852639"/>
            <a:ext cx="3562609" cy="519646"/>
          </a:xfrm>
          <a:solidFill>
            <a:schemeClr val="accent2"/>
          </a:solidFill>
        </p:spPr>
        <p:txBody>
          <a:bodyPr wrap="none" lIns="82819" tIns="41410" rIns="82819" bIns="41410" rtlCol="0" anchor="t">
            <a:spAutoFit/>
          </a:bodyPr>
          <a:lstStyle>
            <a:lvl1pPr marL="0" indent="0">
              <a:lnSpc>
                <a:spcPts val="3360"/>
              </a:lnSpc>
              <a:spcAft>
                <a:spcPts val="0"/>
              </a:spcAft>
              <a:buNone/>
              <a:defRPr lang="en-GB" sz="2800" b="1" dirty="0" smtClean="0">
                <a:solidFill>
                  <a:schemeClr val="bg1"/>
                </a:solidFill>
                <a:latin typeface="+mj-lt"/>
              </a:defRPr>
            </a:lvl1pPr>
          </a:lstStyle>
          <a:p>
            <a:pPr lvl="0">
              <a:spcBef>
                <a:spcPct val="0"/>
              </a:spcBef>
            </a:pPr>
            <a:r>
              <a:rPr lang="en-US" dirty="0"/>
              <a:t>Click to edit subtitle</a:t>
            </a:r>
            <a:endParaRPr lang="en-GB" dirty="0"/>
          </a:p>
        </p:txBody>
      </p:sp>
      <p:sp>
        <p:nvSpPr>
          <p:cNvPr id="11" name="TextBox 10"/>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3" name="Text Placeholder 2"/>
          <p:cNvSpPr>
            <a:spLocks noGrp="1" noChangeAspect="1"/>
          </p:cNvSpPr>
          <p:nvPr>
            <p:ph type="body" sz="quarter" idx="12" hasCustomPrompt="1"/>
          </p:nvPr>
        </p:nvSpPr>
        <p:spPr>
          <a:xfrm>
            <a:off x="575335" y="1656237"/>
            <a:ext cx="3071897" cy="671191"/>
          </a:xfrm>
          <a:solidFill>
            <a:schemeClr val="accent3"/>
          </a:solidFill>
        </p:spPr>
        <p:txBody>
          <a:bodyPr vert="horz" wrap="none" lIns="82819" tIns="144000" rIns="82819" bIns="0" rtlCol="0" anchor="ctr">
            <a:spAutoFit/>
          </a:bodyPr>
          <a:lstStyle>
            <a:lvl1pPr>
              <a:lnSpc>
                <a:spcPct val="110000"/>
              </a:lnSpc>
              <a:spcAft>
                <a:spcPts val="0"/>
              </a:spcAft>
              <a:buFontTx/>
              <a:buNone/>
              <a:defRPr lang="en-US" sz="5000" b="1" baseline="0" dirty="0" smtClean="0">
                <a:solidFill>
                  <a:schemeClr val="bg1"/>
                </a:solidFill>
                <a:latin typeface="+mj-lt"/>
              </a:defRPr>
            </a:lvl1pPr>
          </a:lstStyle>
          <a:p>
            <a:pPr marL="0" lvl="0" indent="0">
              <a:lnSpc>
                <a:spcPts val="4100"/>
              </a:lnSpc>
              <a:spcBef>
                <a:spcPts val="0"/>
              </a:spcBef>
              <a:buFontTx/>
              <a:buNone/>
            </a:pPr>
            <a:r>
              <a:rPr lang="en-US" dirty="0"/>
              <a:t>Title slide</a:t>
            </a:r>
          </a:p>
        </p:txBody>
      </p:sp>
      <p:sp>
        <p:nvSpPr>
          <p:cNvPr id="4" name="Text Placeholder 3"/>
          <p:cNvSpPr>
            <a:spLocks noGrp="1"/>
          </p:cNvSpPr>
          <p:nvPr>
            <p:ph type="body" sz="quarter" idx="13" hasCustomPrompt="1"/>
          </p:nvPr>
        </p:nvSpPr>
        <p:spPr>
          <a:xfrm>
            <a:off x="575335" y="2739374"/>
            <a:ext cx="3426930" cy="671191"/>
          </a:xfrm>
          <a:solidFill>
            <a:schemeClr val="accent3"/>
          </a:solidFill>
        </p:spPr>
        <p:txBody>
          <a:bodyPr vert="horz" wrap="none" lIns="82819" tIns="144000" rIns="82819" bIns="0" rtlCol="0" anchor="ctr">
            <a:spAutoFit/>
          </a:bodyPr>
          <a:lstStyle>
            <a:lvl1pPr>
              <a:lnSpc>
                <a:spcPct val="100000"/>
              </a:lnSpc>
              <a:buFontTx/>
              <a:buNone/>
              <a:defRPr lang="en-US" sz="4800" b="1" baseline="0" dirty="0" smtClean="0">
                <a:solidFill>
                  <a:schemeClr val="bg1"/>
                </a:solidFill>
                <a:latin typeface="+mj-lt"/>
              </a:defRPr>
            </a:lvl1pPr>
          </a:lstStyle>
          <a:p>
            <a:pPr marL="0" lvl="0" indent="0">
              <a:lnSpc>
                <a:spcPts val="4100"/>
              </a:lnSpc>
              <a:spcBef>
                <a:spcPts val="0"/>
              </a:spcBef>
              <a:spcAft>
                <a:spcPts val="0"/>
              </a:spcAft>
              <a:buFontTx/>
              <a:buNone/>
            </a:pPr>
            <a:r>
              <a:rPr lang="en-US" dirty="0"/>
              <a:t>Cover page</a:t>
            </a:r>
          </a:p>
        </p:txBody>
      </p:sp>
      <p:pic>
        <p:nvPicPr>
          <p:cNvPr id="10" name="Picture 9">
            <a:extLst>
              <a:ext uri="{FF2B5EF4-FFF2-40B4-BE49-F238E27FC236}">
                <a16:creationId xmlns="" xmlns:a16="http://schemas.microsoft.com/office/drawing/2014/main" id="{E3A454A9-CEEE-42F3-95C6-232EF83BB9A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4701" y="6588964"/>
            <a:ext cx="631083" cy="576043"/>
          </a:xfrm>
          <a:prstGeom prst="rect">
            <a:avLst/>
          </a:prstGeom>
        </p:spPr>
      </p:pic>
      <p:pic>
        <p:nvPicPr>
          <p:cNvPr id="13" name="Picture 12">
            <a:extLst>
              <a:ext uri="{FF2B5EF4-FFF2-40B4-BE49-F238E27FC236}">
                <a16:creationId xmlns="" xmlns:a16="http://schemas.microsoft.com/office/drawing/2014/main" id="{40260253-652C-4587-B690-67A5527CFC4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81226" y="6691058"/>
            <a:ext cx="3353091" cy="487722"/>
          </a:xfrm>
          <a:prstGeom prst="rect">
            <a:avLst/>
          </a:prstGeom>
        </p:spPr>
      </p:pic>
    </p:spTree>
    <p:extLst>
      <p:ext uri="{BB962C8B-B14F-4D97-AF65-F5344CB8AC3E}">
        <p14:creationId xmlns:p14="http://schemas.microsoft.com/office/powerpoint/2010/main" val="141092024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2xContent v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3" y="932207"/>
            <a:ext cx="4397131" cy="598488"/>
          </a:xfrm>
          <a:solidFill>
            <a:schemeClr val="accent3"/>
          </a:solidFill>
        </p:spPr>
        <p:txBody>
          <a:bodyPr/>
          <a:lstStyle>
            <a:lvl1pPr algn="l">
              <a:defRPr b="1">
                <a:latin typeface="+mj-lt"/>
              </a:defRPr>
            </a:lvl1pPr>
          </a:lstStyle>
          <a:p>
            <a:r>
              <a:rPr lang="en-US" dirty="0"/>
              <a:t>Click to edit title</a:t>
            </a:r>
            <a:endParaRPr lang="en-GB" dirty="0"/>
          </a:p>
        </p:txBody>
      </p:sp>
      <p:sp>
        <p:nvSpPr>
          <p:cNvPr id="5" name="Content Placeholder 4"/>
          <p:cNvSpPr>
            <a:spLocks noGrp="1"/>
          </p:cNvSpPr>
          <p:nvPr>
            <p:ph sz="quarter" idx="11" hasCustomPrompt="1"/>
          </p:nvPr>
        </p:nvSpPr>
        <p:spPr>
          <a:xfrm>
            <a:off x="566641" y="1738999"/>
            <a:ext cx="8054688" cy="490310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p:cNvSpPr>
            <a:spLocks noGrp="1"/>
          </p:cNvSpPr>
          <p:nvPr>
            <p:ph sz="quarter" idx="12" hasCustomPrompt="1"/>
          </p:nvPr>
        </p:nvSpPr>
        <p:spPr>
          <a:xfrm>
            <a:off x="9072248" y="1738999"/>
            <a:ext cx="3800886" cy="490310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0617326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2xContent v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58771" y="926719"/>
            <a:ext cx="4397131" cy="598488"/>
          </a:xfrm>
          <a:solidFill>
            <a:schemeClr val="accent3"/>
          </a:solidFill>
        </p:spPr>
        <p:txBody>
          <a:bodyPr/>
          <a:lstStyle>
            <a:lvl1pPr algn="l">
              <a:defRPr b="1">
                <a:latin typeface="+mj-lt"/>
              </a:defRPr>
            </a:lvl1pPr>
          </a:lstStyle>
          <a:p>
            <a:r>
              <a:rPr lang="en-US" dirty="0"/>
              <a:t>Click to edit title</a:t>
            </a:r>
            <a:endParaRPr lang="en-GB" dirty="0"/>
          </a:p>
        </p:txBody>
      </p:sp>
      <p:sp>
        <p:nvSpPr>
          <p:cNvPr id="5" name="Content Placeholder 4"/>
          <p:cNvSpPr>
            <a:spLocks noGrp="1"/>
          </p:cNvSpPr>
          <p:nvPr>
            <p:ph sz="quarter" idx="12" hasCustomPrompt="1"/>
          </p:nvPr>
        </p:nvSpPr>
        <p:spPr>
          <a:xfrm>
            <a:off x="566641" y="2298645"/>
            <a:ext cx="8054688" cy="434345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3" hasCustomPrompt="1"/>
          </p:nvPr>
        </p:nvSpPr>
        <p:spPr>
          <a:xfrm>
            <a:off x="9072248" y="2298645"/>
            <a:ext cx="3800886" cy="434345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p:cNvSpPr>
            <a:spLocks noGrp="1"/>
          </p:cNvSpPr>
          <p:nvPr>
            <p:ph type="body" sz="quarter" idx="14" hasCustomPrompt="1"/>
          </p:nvPr>
        </p:nvSpPr>
        <p:spPr bwMode="gray">
          <a:xfrm>
            <a:off x="558768" y="1662004"/>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357822568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2xContent v1,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3" y="922215"/>
            <a:ext cx="4397131" cy="598488"/>
          </a:xfrm>
          <a:solidFill>
            <a:schemeClr val="accent3"/>
          </a:solidFill>
        </p:spPr>
        <p:txBody>
          <a:bodyPr/>
          <a:lstStyle>
            <a:lvl1pPr algn="l">
              <a:defRPr b="1"/>
            </a:lvl1pPr>
          </a:lstStyle>
          <a:p>
            <a:r>
              <a:rPr lang="en-US" dirty="0"/>
              <a:t>Click to edit title</a:t>
            </a:r>
            <a:endParaRPr lang="en-GB" dirty="0"/>
          </a:p>
        </p:txBody>
      </p:sp>
      <p:sp>
        <p:nvSpPr>
          <p:cNvPr id="5" name="Content Placeholder 4"/>
          <p:cNvSpPr>
            <a:spLocks noGrp="1"/>
          </p:cNvSpPr>
          <p:nvPr>
            <p:ph sz="quarter" idx="14" hasCustomPrompt="1"/>
          </p:nvPr>
        </p:nvSpPr>
        <p:spPr>
          <a:xfrm>
            <a:off x="566641" y="2235802"/>
            <a:ext cx="8054688" cy="422691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5" hasCustomPrompt="1"/>
          </p:nvPr>
        </p:nvSpPr>
        <p:spPr>
          <a:xfrm>
            <a:off x="9072248" y="2235802"/>
            <a:ext cx="3800886" cy="422691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5"/>
          <p:cNvSpPr>
            <a:spLocks noGrp="1"/>
          </p:cNvSpPr>
          <p:nvPr>
            <p:ph type="body" sz="quarter" idx="16" hasCustomPrompt="1"/>
          </p:nvPr>
        </p:nvSpPr>
        <p:spPr bwMode="gray">
          <a:xfrm>
            <a:off x="558768" y="1662004"/>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
        <p:nvSpPr>
          <p:cNvPr id="11" name="Text Placeholder 3"/>
          <p:cNvSpPr>
            <a:spLocks noGrp="1"/>
          </p:cNvSpPr>
          <p:nvPr>
            <p:ph type="body" sz="quarter" idx="13" hasCustomPrompt="1"/>
          </p:nvPr>
        </p:nvSpPr>
        <p:spPr>
          <a:xfrm>
            <a:off x="9072563" y="6642100"/>
            <a:ext cx="3840162" cy="180000"/>
          </a:xfrm>
          <a:solidFill>
            <a:schemeClr val="bg1">
              <a:lumMod val="85000"/>
            </a:schemeClr>
          </a:solidFill>
        </p:spPr>
        <p:txBody>
          <a:bodyPr lIns="90000" tIns="0" rIns="9000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13" name="Text Placeholder 3"/>
          <p:cNvSpPr>
            <a:spLocks noGrp="1"/>
          </p:cNvSpPr>
          <p:nvPr>
            <p:ph type="body" sz="quarter" idx="17" hasCustomPrompt="1"/>
          </p:nvPr>
        </p:nvSpPr>
        <p:spPr>
          <a:xfrm>
            <a:off x="566642" y="6642100"/>
            <a:ext cx="8055071" cy="180000"/>
          </a:xfrm>
          <a:solidFill>
            <a:schemeClr val="bg1">
              <a:lumMod val="85000"/>
            </a:schemeClr>
          </a:solidFill>
        </p:spPr>
        <p:txBody>
          <a:bodyPr lIns="90000" tIns="0" rIns="9000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165209967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2xContent v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3" y="932207"/>
            <a:ext cx="4397131" cy="598488"/>
          </a:xfrm>
          <a:solidFill>
            <a:schemeClr val="accent3"/>
          </a:solidFill>
        </p:spPr>
        <p:txBody>
          <a:bodyPr/>
          <a:lstStyle>
            <a:lvl1pPr algn="l">
              <a:defRPr b="1">
                <a:latin typeface="+mj-lt"/>
              </a:defRPr>
            </a:lvl1pPr>
          </a:lstStyle>
          <a:p>
            <a:r>
              <a:rPr lang="en-US" dirty="0"/>
              <a:t>Click to edit title</a:t>
            </a:r>
            <a:endParaRPr lang="en-GB" dirty="0"/>
          </a:p>
        </p:txBody>
      </p:sp>
      <p:sp>
        <p:nvSpPr>
          <p:cNvPr id="5" name="Content Placeholder 4"/>
          <p:cNvSpPr>
            <a:spLocks noGrp="1"/>
          </p:cNvSpPr>
          <p:nvPr>
            <p:ph sz="quarter" idx="10" hasCustomPrompt="1"/>
          </p:nvPr>
        </p:nvSpPr>
        <p:spPr>
          <a:xfrm>
            <a:off x="566642" y="1763716"/>
            <a:ext cx="5929782" cy="4878384"/>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p:cNvSpPr>
            <a:spLocks noGrp="1"/>
          </p:cNvSpPr>
          <p:nvPr>
            <p:ph sz="quarter" idx="11" hasCustomPrompt="1"/>
          </p:nvPr>
        </p:nvSpPr>
        <p:spPr>
          <a:xfrm>
            <a:off x="6939361" y="1763716"/>
            <a:ext cx="5933772" cy="4878384"/>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5194729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2xContent v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3" y="942043"/>
            <a:ext cx="4397131" cy="598488"/>
          </a:xfrm>
          <a:solidFill>
            <a:schemeClr val="accent3"/>
          </a:solidFill>
        </p:spPr>
        <p:txBody>
          <a:bodyPr/>
          <a:lstStyle>
            <a:lvl1pPr algn="l">
              <a:defRPr b="1"/>
            </a:lvl1pPr>
          </a:lstStyle>
          <a:p>
            <a:r>
              <a:rPr lang="en-US" dirty="0"/>
              <a:t>Click to edit title</a:t>
            </a:r>
            <a:endParaRPr lang="en-GB" dirty="0"/>
          </a:p>
        </p:txBody>
      </p:sp>
      <p:sp>
        <p:nvSpPr>
          <p:cNvPr id="5" name="Content Placeholder 4"/>
          <p:cNvSpPr>
            <a:spLocks noGrp="1"/>
          </p:cNvSpPr>
          <p:nvPr>
            <p:ph sz="quarter" idx="12" hasCustomPrompt="1"/>
          </p:nvPr>
        </p:nvSpPr>
        <p:spPr>
          <a:xfrm>
            <a:off x="566642" y="2235802"/>
            <a:ext cx="5929782" cy="440629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3" hasCustomPrompt="1"/>
          </p:nvPr>
        </p:nvSpPr>
        <p:spPr>
          <a:xfrm>
            <a:off x="6939361" y="2235802"/>
            <a:ext cx="5933772" cy="440629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5"/>
          <p:cNvSpPr>
            <a:spLocks noGrp="1"/>
          </p:cNvSpPr>
          <p:nvPr>
            <p:ph type="body" sz="quarter" idx="14" hasCustomPrompt="1"/>
          </p:nvPr>
        </p:nvSpPr>
        <p:spPr bwMode="gray">
          <a:xfrm>
            <a:off x="558768" y="1662004"/>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128006958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2xContent v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3" y="932207"/>
            <a:ext cx="4397131" cy="598488"/>
          </a:xfrm>
          <a:solidFill>
            <a:schemeClr val="accent3"/>
          </a:solidFill>
        </p:spPr>
        <p:txBody>
          <a:bodyPr/>
          <a:lstStyle>
            <a:lvl1pPr algn="l">
              <a:defRPr b="1">
                <a:latin typeface="+mj-lt"/>
              </a:defRPr>
            </a:lvl1pPr>
          </a:lstStyle>
          <a:p>
            <a:r>
              <a:rPr lang="en-US" dirty="0"/>
              <a:t>Click to edit title</a:t>
            </a:r>
            <a:endParaRPr lang="en-GB" dirty="0"/>
          </a:p>
        </p:txBody>
      </p:sp>
      <p:sp>
        <p:nvSpPr>
          <p:cNvPr id="5" name="Content Placeholder 4"/>
          <p:cNvSpPr>
            <a:spLocks noGrp="1"/>
          </p:cNvSpPr>
          <p:nvPr>
            <p:ph sz="quarter" idx="11" hasCustomPrompt="1"/>
          </p:nvPr>
        </p:nvSpPr>
        <p:spPr>
          <a:xfrm>
            <a:off x="566641" y="1763713"/>
            <a:ext cx="3800887" cy="487838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p:cNvSpPr>
            <a:spLocks noGrp="1"/>
          </p:cNvSpPr>
          <p:nvPr>
            <p:ph sz="quarter" idx="12"/>
          </p:nvPr>
        </p:nvSpPr>
        <p:spPr>
          <a:xfrm>
            <a:off x="4818448" y="1763713"/>
            <a:ext cx="8054686" cy="4878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1735239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ubtitle, 2xContent v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58768" y="942043"/>
            <a:ext cx="4397131" cy="598488"/>
          </a:xfrm>
          <a:solidFill>
            <a:schemeClr val="accent3"/>
          </a:solidFill>
        </p:spPr>
        <p:txBody>
          <a:bodyPr/>
          <a:lstStyle>
            <a:lvl1pPr algn="l">
              <a:defRPr b="1">
                <a:latin typeface="+mj-lt"/>
              </a:defRPr>
            </a:lvl1pPr>
          </a:lstStyle>
          <a:p>
            <a:r>
              <a:rPr lang="en-US" dirty="0"/>
              <a:t>Click to edit title</a:t>
            </a:r>
            <a:endParaRPr lang="en-GB" dirty="0"/>
          </a:p>
        </p:txBody>
      </p:sp>
      <p:sp>
        <p:nvSpPr>
          <p:cNvPr id="5" name="Content Placeholder 4"/>
          <p:cNvSpPr>
            <a:spLocks noGrp="1"/>
          </p:cNvSpPr>
          <p:nvPr>
            <p:ph sz="quarter" idx="12" hasCustomPrompt="1"/>
          </p:nvPr>
        </p:nvSpPr>
        <p:spPr>
          <a:xfrm>
            <a:off x="566641" y="2235802"/>
            <a:ext cx="3800887" cy="440629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3" hasCustomPrompt="1"/>
          </p:nvPr>
        </p:nvSpPr>
        <p:spPr>
          <a:xfrm>
            <a:off x="4818448" y="2235802"/>
            <a:ext cx="8054686" cy="440629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5"/>
          <p:cNvSpPr>
            <a:spLocks noGrp="1"/>
          </p:cNvSpPr>
          <p:nvPr>
            <p:ph type="body" sz="quarter" idx="14" hasCustomPrompt="1"/>
          </p:nvPr>
        </p:nvSpPr>
        <p:spPr bwMode="gray">
          <a:xfrm>
            <a:off x="558768" y="1662004"/>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251914756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3x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3" y="932207"/>
            <a:ext cx="4397131" cy="598488"/>
          </a:xfrm>
          <a:solidFill>
            <a:schemeClr val="accent3"/>
          </a:solidFill>
        </p:spPr>
        <p:txBody>
          <a:bodyPr/>
          <a:lstStyle>
            <a:lvl1pPr algn="l">
              <a:defRPr b="1"/>
            </a:lvl1pPr>
          </a:lstStyle>
          <a:p>
            <a:r>
              <a:rPr lang="en-US" dirty="0"/>
              <a:t>Click to edit title</a:t>
            </a:r>
            <a:endParaRPr lang="en-GB" dirty="0"/>
          </a:p>
        </p:txBody>
      </p:sp>
      <p:sp>
        <p:nvSpPr>
          <p:cNvPr id="7" name="Content Placeholder 6"/>
          <p:cNvSpPr>
            <a:spLocks noGrp="1"/>
          </p:cNvSpPr>
          <p:nvPr>
            <p:ph sz="quarter" idx="12" hasCustomPrompt="1"/>
          </p:nvPr>
        </p:nvSpPr>
        <p:spPr>
          <a:xfrm>
            <a:off x="566641" y="1763712"/>
            <a:ext cx="3800887" cy="487838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3" hasCustomPrompt="1"/>
          </p:nvPr>
        </p:nvSpPr>
        <p:spPr>
          <a:xfrm>
            <a:off x="4818448" y="1763712"/>
            <a:ext cx="3802882" cy="487838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10"/>
          <p:cNvSpPr>
            <a:spLocks noGrp="1"/>
          </p:cNvSpPr>
          <p:nvPr>
            <p:ph sz="quarter" idx="14" hasCustomPrompt="1"/>
          </p:nvPr>
        </p:nvSpPr>
        <p:spPr>
          <a:xfrm>
            <a:off x="9072248" y="1763712"/>
            <a:ext cx="3800886" cy="487838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6239394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ubtitle, 3x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3" y="942043"/>
            <a:ext cx="4397131" cy="598488"/>
          </a:xfrm>
          <a:solidFill>
            <a:schemeClr val="accent3"/>
          </a:solidFill>
        </p:spPr>
        <p:txBody>
          <a:bodyPr/>
          <a:lstStyle>
            <a:lvl1pPr algn="l">
              <a:defRPr b="1">
                <a:latin typeface="+mj-lt"/>
              </a:defRPr>
            </a:lvl1pPr>
          </a:lstStyle>
          <a:p>
            <a:r>
              <a:rPr lang="en-US" dirty="0"/>
              <a:t>Click to edit title</a:t>
            </a:r>
            <a:endParaRPr lang="en-GB" dirty="0"/>
          </a:p>
        </p:txBody>
      </p:sp>
      <p:sp>
        <p:nvSpPr>
          <p:cNvPr id="7" name="Content Placeholder 6"/>
          <p:cNvSpPr>
            <a:spLocks noGrp="1"/>
          </p:cNvSpPr>
          <p:nvPr>
            <p:ph sz="quarter" idx="13" hasCustomPrompt="1"/>
          </p:nvPr>
        </p:nvSpPr>
        <p:spPr>
          <a:xfrm>
            <a:off x="566641" y="2235803"/>
            <a:ext cx="3800887" cy="440629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p:cNvSpPr>
            <a:spLocks noGrp="1"/>
          </p:cNvSpPr>
          <p:nvPr>
            <p:ph sz="quarter" idx="14" hasCustomPrompt="1"/>
          </p:nvPr>
        </p:nvSpPr>
        <p:spPr>
          <a:xfrm>
            <a:off x="4818448" y="2235803"/>
            <a:ext cx="3802882" cy="440629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p:cNvSpPr>
            <a:spLocks noGrp="1"/>
          </p:cNvSpPr>
          <p:nvPr>
            <p:ph sz="quarter" idx="15" hasCustomPrompt="1"/>
          </p:nvPr>
        </p:nvSpPr>
        <p:spPr>
          <a:xfrm>
            <a:off x="9072248" y="2235803"/>
            <a:ext cx="3800886" cy="440629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5"/>
          <p:cNvSpPr>
            <a:spLocks noGrp="1"/>
          </p:cNvSpPr>
          <p:nvPr>
            <p:ph type="body" sz="quarter" idx="16" hasCustomPrompt="1"/>
          </p:nvPr>
        </p:nvSpPr>
        <p:spPr bwMode="gray">
          <a:xfrm>
            <a:off x="558768" y="1662004"/>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267421523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3" y="932207"/>
            <a:ext cx="4397131" cy="598488"/>
          </a:xfrm>
          <a:solidFill>
            <a:schemeClr val="accent3"/>
          </a:solidFill>
        </p:spPr>
        <p:txBody>
          <a:bodyPr/>
          <a:lstStyle>
            <a:lvl1pPr algn="l">
              <a:defRPr b="1"/>
            </a:lvl1pPr>
          </a:lstStyle>
          <a:p>
            <a:r>
              <a:rPr lang="en-US" dirty="0"/>
              <a:t>Click to edit title</a:t>
            </a:r>
            <a:endParaRPr lang="en-GB" dirty="0"/>
          </a:p>
        </p:txBody>
      </p:sp>
    </p:spTree>
    <p:extLst>
      <p:ext uri="{BB962C8B-B14F-4D97-AF65-F5344CB8AC3E}">
        <p14:creationId xmlns:p14="http://schemas.microsoft.com/office/powerpoint/2010/main" val="42319483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resentation - Cover - Colour">
    <p:bg>
      <p:bgPr>
        <a:solidFill>
          <a:schemeClr val="bg2"/>
        </a:solidFill>
        <a:effectLst/>
      </p:bgPr>
    </p:bg>
    <p:spTree>
      <p:nvGrpSpPr>
        <p:cNvPr id="1" name=""/>
        <p:cNvGrpSpPr/>
        <p:nvPr/>
      </p:nvGrpSpPr>
      <p:grpSpPr>
        <a:xfrm>
          <a:off x="0" y="0"/>
          <a:ext cx="0" cy="0"/>
          <a:chOff x="0" y="0"/>
          <a:chExt cx="0" cy="0"/>
        </a:xfrm>
      </p:grpSpPr>
      <p:sp>
        <p:nvSpPr>
          <p:cNvPr id="11"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 name="Subtitle 2"/>
          <p:cNvSpPr>
            <a:spLocks noGrp="1"/>
          </p:cNvSpPr>
          <p:nvPr>
            <p:ph type="subTitle" idx="1" hasCustomPrompt="1"/>
          </p:nvPr>
        </p:nvSpPr>
        <p:spPr bwMode="gray">
          <a:xfrm>
            <a:off x="556812" y="3872890"/>
            <a:ext cx="3562609" cy="519646"/>
          </a:xfrm>
          <a:solidFill>
            <a:schemeClr val="accent2"/>
          </a:solidFill>
        </p:spPr>
        <p:txBody>
          <a:bodyPr wrap="none" lIns="82819" tIns="41410" rIns="82819" bIns="41410" rtlCol="0" anchor="t">
            <a:spAutoFit/>
          </a:bodyPr>
          <a:lstStyle>
            <a:lvl1pPr marL="0" indent="0">
              <a:lnSpc>
                <a:spcPts val="3360"/>
              </a:lnSpc>
              <a:spcAft>
                <a:spcPts val="0"/>
              </a:spcAft>
              <a:buNone/>
              <a:defRPr lang="en-GB" sz="2800" b="1" dirty="0" smtClean="0">
                <a:solidFill>
                  <a:schemeClr val="bg1"/>
                </a:solidFill>
                <a:latin typeface="+mj-lt"/>
              </a:defRPr>
            </a:lvl1pPr>
          </a:lstStyle>
          <a:p>
            <a:pPr lvl="0">
              <a:spcBef>
                <a:spcPct val="0"/>
              </a:spcBef>
            </a:pPr>
            <a:r>
              <a:rPr lang="en-US" dirty="0"/>
              <a:t>Click to edit subtitle</a:t>
            </a:r>
            <a:endParaRPr lang="en-GB" dirty="0"/>
          </a:p>
        </p:txBody>
      </p:sp>
      <p:sp>
        <p:nvSpPr>
          <p:cNvPr id="69" name="Text Placeholder 68"/>
          <p:cNvSpPr>
            <a:spLocks noGrp="1"/>
          </p:cNvSpPr>
          <p:nvPr>
            <p:ph type="body" sz="quarter" idx="10" hasCustomPrompt="1"/>
          </p:nvPr>
        </p:nvSpPr>
        <p:spPr bwMode="gray">
          <a:xfrm>
            <a:off x="556667" y="4564907"/>
            <a:ext cx="6153434" cy="1446955"/>
          </a:xfrm>
        </p:spPr>
        <p:txBody>
          <a:bodyPr wrap="square" lIns="0" tIns="41410" rIns="0" bIns="41410">
            <a:noAutofit/>
          </a:bodyPr>
          <a:lstStyle>
            <a:lvl1pPr marL="0" indent="0">
              <a:spcBef>
                <a:spcPts val="1380"/>
              </a:spcBef>
              <a:buNone/>
              <a:defRPr sz="1900">
                <a:solidFill>
                  <a:schemeClr val="bg1"/>
                </a:solidFill>
              </a:defRPr>
            </a:lvl1pPr>
            <a:lvl2pPr marL="525902" indent="0">
              <a:buNone/>
              <a:defRPr>
                <a:solidFill>
                  <a:schemeClr val="bg1"/>
                </a:solidFill>
              </a:defRPr>
            </a:lvl2pPr>
            <a:lvl3pPr marL="1051802" indent="0">
              <a:buNone/>
              <a:defRPr>
                <a:solidFill>
                  <a:schemeClr val="bg1"/>
                </a:solidFill>
              </a:defRPr>
            </a:lvl3pPr>
            <a:lvl4pPr marL="1577704" indent="0">
              <a:buNone/>
              <a:defRPr>
                <a:solidFill>
                  <a:schemeClr val="bg1"/>
                </a:solidFill>
              </a:defRPr>
            </a:lvl4pPr>
            <a:lvl5pPr marL="2103606" indent="0">
              <a:buNone/>
              <a:defRPr>
                <a:solidFill>
                  <a:schemeClr val="bg1"/>
                </a:solidFill>
              </a:defRPr>
            </a:lvl5pPr>
          </a:lstStyle>
          <a:p>
            <a:pPr lvl="0"/>
            <a:r>
              <a:rPr lang="en-US" dirty="0"/>
              <a:t>Click to add text</a:t>
            </a:r>
            <a:endParaRPr lang="en-GB" dirty="0"/>
          </a:p>
        </p:txBody>
      </p:sp>
      <p:sp>
        <p:nvSpPr>
          <p:cNvPr id="12" name="TextBox 11"/>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14" name="TextBox 13"/>
          <p:cNvSpPr txBox="1"/>
          <p:nvPr userDrawn="1"/>
        </p:nvSpPr>
        <p:spPr bwMode="gray">
          <a:xfrm>
            <a:off x="564701" y="7377941"/>
            <a:ext cx="6153434" cy="180975"/>
          </a:xfrm>
          <a:prstGeom prst="rect">
            <a:avLst/>
          </a:prstGeom>
          <a:noFill/>
        </p:spPr>
        <p:txBody>
          <a:bodyPr wrap="none" lIns="0" tIns="0" rIns="0" bIns="0" rtlCol="0" anchor="ctr">
            <a:noAutofit/>
          </a:bodyPr>
          <a:lstStyle/>
          <a:p>
            <a:r>
              <a:rPr lang="en-GB" sz="700" dirty="0">
                <a:solidFill>
                  <a:schemeClr val="tx1"/>
                </a:solidFill>
                <a:latin typeface="+mn-lt"/>
              </a:rPr>
              <a:t>Document Name Here  |  Month 2015</a:t>
            </a:r>
            <a:r>
              <a:rPr lang="en-GB" sz="700" baseline="0" dirty="0">
                <a:solidFill>
                  <a:schemeClr val="tx1"/>
                </a:solidFill>
                <a:latin typeface="+mn-lt"/>
              </a:rPr>
              <a:t> </a:t>
            </a:r>
            <a:r>
              <a:rPr lang="en-GB" sz="700" dirty="0">
                <a:solidFill>
                  <a:schemeClr val="tx1"/>
                </a:solidFill>
                <a:latin typeface="+mn-lt"/>
              </a:rPr>
              <a:t>|  Version 1  |  Public  |  Internal Use Only  |  Confidential  |  Strictly  Confidential (DELETE CLASSIFICATION)</a:t>
            </a:r>
          </a:p>
        </p:txBody>
      </p:sp>
      <p:sp>
        <p:nvSpPr>
          <p:cNvPr id="5" name="Text Placeholder 4"/>
          <p:cNvSpPr>
            <a:spLocks noGrp="1"/>
          </p:cNvSpPr>
          <p:nvPr>
            <p:ph type="body" sz="quarter" idx="11" hasCustomPrompt="1"/>
          </p:nvPr>
        </p:nvSpPr>
        <p:spPr>
          <a:xfrm>
            <a:off x="557213" y="1800064"/>
            <a:ext cx="3050048" cy="743894"/>
          </a:xfrm>
          <a:solidFill>
            <a:schemeClr val="accent3"/>
          </a:solidFill>
        </p:spPr>
        <p:txBody>
          <a:bodyPr wrap="none" lIns="72000" tIns="144000" rIns="72000" bIns="72000" rtlCol="0" anchor="ctr">
            <a:spAutoFit/>
          </a:bodyPr>
          <a:lstStyle>
            <a:lvl1pPr marL="0" indent="0">
              <a:lnSpc>
                <a:spcPct val="110000"/>
              </a:lnSpc>
              <a:buFontTx/>
              <a:buNone/>
              <a:defRPr lang="en-US" sz="5000" b="1" baseline="0" dirty="0" smtClean="0">
                <a:solidFill>
                  <a:schemeClr val="bg1"/>
                </a:solidFill>
                <a:latin typeface="+mj-lt"/>
              </a:defRPr>
            </a:lvl1pPr>
          </a:lstStyle>
          <a:p>
            <a:pPr lvl="0">
              <a:lnSpc>
                <a:spcPts val="4100"/>
              </a:lnSpc>
              <a:spcBef>
                <a:spcPts val="0"/>
              </a:spcBef>
              <a:buNone/>
            </a:pPr>
            <a:r>
              <a:rPr lang="en-US" dirty="0"/>
              <a:t>Title slide</a:t>
            </a:r>
          </a:p>
        </p:txBody>
      </p:sp>
      <p:sp>
        <p:nvSpPr>
          <p:cNvPr id="7" name="Text Placeholder 6"/>
          <p:cNvSpPr>
            <a:spLocks noGrp="1"/>
          </p:cNvSpPr>
          <p:nvPr>
            <p:ph type="body" sz="quarter" idx="12" hasCustomPrompt="1"/>
          </p:nvPr>
        </p:nvSpPr>
        <p:spPr>
          <a:xfrm>
            <a:off x="564701" y="2724473"/>
            <a:ext cx="3785826" cy="743894"/>
          </a:xfrm>
          <a:solidFill>
            <a:schemeClr val="accent3"/>
          </a:solidFill>
        </p:spPr>
        <p:txBody>
          <a:bodyPr vert="horz" wrap="none" lIns="72000" tIns="144000" rIns="72000" bIns="72000" rtlCol="0" anchor="ctr">
            <a:spAutoFit/>
          </a:bodyPr>
          <a:lstStyle>
            <a:lvl1pPr>
              <a:lnSpc>
                <a:spcPct val="110000"/>
              </a:lnSpc>
              <a:buFontTx/>
              <a:buNone/>
              <a:defRPr lang="en-US" sz="5000" b="1" baseline="0" smtClean="0">
                <a:solidFill>
                  <a:schemeClr val="bg1"/>
                </a:solidFill>
                <a:latin typeface="+mj-lt"/>
              </a:defRPr>
            </a:lvl1pPr>
            <a:lvl2pPr>
              <a:defRPr lang="en-US" smtClean="0"/>
            </a:lvl2pPr>
            <a:lvl3pPr>
              <a:defRPr lang="en-US" smtClean="0"/>
            </a:lvl3pPr>
            <a:lvl4pPr>
              <a:defRPr lang="en-US" smtClean="0"/>
            </a:lvl4pPr>
            <a:lvl5pPr>
              <a:defRPr lang="en-GB"/>
            </a:lvl5pPr>
          </a:lstStyle>
          <a:p>
            <a:pPr marL="0" lvl="0" indent="0">
              <a:lnSpc>
                <a:spcPts val="4100"/>
              </a:lnSpc>
              <a:spcBef>
                <a:spcPts val="0"/>
              </a:spcBef>
              <a:buFontTx/>
              <a:buNone/>
            </a:pPr>
            <a:r>
              <a:rPr lang="en-US" dirty="0"/>
              <a:t>Second line.</a:t>
            </a:r>
            <a:endParaRPr lang="en-GB" dirty="0"/>
          </a:p>
        </p:txBody>
      </p:sp>
      <p:pic>
        <p:nvPicPr>
          <p:cNvPr id="10" name="Picture 9">
            <a:extLst>
              <a:ext uri="{FF2B5EF4-FFF2-40B4-BE49-F238E27FC236}">
                <a16:creationId xmlns="" xmlns:a16="http://schemas.microsoft.com/office/drawing/2014/main" id="{7FDE638F-71BB-4E9D-B1A8-8985172334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4701" y="6588964"/>
            <a:ext cx="631083" cy="576043"/>
          </a:xfrm>
          <a:prstGeom prst="rect">
            <a:avLst/>
          </a:prstGeom>
        </p:spPr>
      </p:pic>
      <p:pic>
        <p:nvPicPr>
          <p:cNvPr id="15" name="Picture 14">
            <a:extLst>
              <a:ext uri="{FF2B5EF4-FFF2-40B4-BE49-F238E27FC236}">
                <a16:creationId xmlns="" xmlns:a16="http://schemas.microsoft.com/office/drawing/2014/main" id="{D0F9C1A9-7EC5-4855-9CE0-D73E69B15ED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81226" y="6691058"/>
            <a:ext cx="3353091" cy="487722"/>
          </a:xfrm>
          <a:prstGeom prst="rect">
            <a:avLst/>
          </a:prstGeom>
        </p:spPr>
      </p:pic>
    </p:spTree>
    <p:extLst>
      <p:ext uri="{BB962C8B-B14F-4D97-AF65-F5344CB8AC3E}">
        <p14:creationId xmlns:p14="http://schemas.microsoft.com/office/powerpoint/2010/main" val="2354176843"/>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2" y="942043"/>
            <a:ext cx="5146888" cy="598488"/>
          </a:xfrm>
          <a:solidFill>
            <a:schemeClr val="accent3"/>
          </a:solidFill>
        </p:spPr>
        <p:txBody>
          <a:bodyPr/>
          <a:lstStyle>
            <a:lvl1pPr algn="l">
              <a:defRPr b="1">
                <a:latin typeface="+mj-lt"/>
              </a:defRPr>
            </a:lvl1pPr>
          </a:lstStyle>
          <a:p>
            <a:r>
              <a:rPr lang="en-US" dirty="0"/>
              <a:t>Click to Master title</a:t>
            </a:r>
            <a:endParaRPr lang="en-GB" dirty="0"/>
          </a:p>
        </p:txBody>
      </p:sp>
      <p:sp>
        <p:nvSpPr>
          <p:cNvPr id="5" name="Text Placeholder 5"/>
          <p:cNvSpPr>
            <a:spLocks noGrp="1"/>
          </p:cNvSpPr>
          <p:nvPr>
            <p:ph type="body" sz="quarter" idx="14" hasCustomPrompt="1"/>
          </p:nvPr>
        </p:nvSpPr>
        <p:spPr bwMode="gray">
          <a:xfrm>
            <a:off x="558768" y="1662004"/>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207237160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esentation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909422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Base, Source">
    <p:spTree>
      <p:nvGrpSpPr>
        <p:cNvPr id="1" name=""/>
        <p:cNvGrpSpPr/>
        <p:nvPr/>
      </p:nvGrpSpPr>
      <p:grpSpPr>
        <a:xfrm>
          <a:off x="0" y="0"/>
          <a:ext cx="0" cy="0"/>
          <a:chOff x="0" y="0"/>
          <a:chExt cx="0" cy="0"/>
        </a:xfrm>
      </p:grpSpPr>
      <p:sp>
        <p:nvSpPr>
          <p:cNvPr id="4" name="Text Placeholder 3"/>
          <p:cNvSpPr>
            <a:spLocks noGrp="1"/>
          </p:cNvSpPr>
          <p:nvPr>
            <p:ph type="body" sz="quarter" idx="13" hasCustomPrompt="1"/>
          </p:nvPr>
        </p:nvSpPr>
        <p:spPr>
          <a:xfrm>
            <a:off x="9072563" y="6642100"/>
            <a:ext cx="3840162" cy="180000"/>
          </a:xfrm>
          <a:solidFill>
            <a:schemeClr val="bg1">
              <a:lumMod val="85000"/>
            </a:schemeClr>
          </a:solidFill>
        </p:spPr>
        <p:txBody>
          <a:bodyPr lIns="90000" tIns="0" rIns="9000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5" name="Text Placeholder 3"/>
          <p:cNvSpPr>
            <a:spLocks noGrp="1"/>
          </p:cNvSpPr>
          <p:nvPr>
            <p:ph type="body" sz="quarter" idx="14" hasCustomPrompt="1"/>
          </p:nvPr>
        </p:nvSpPr>
        <p:spPr>
          <a:xfrm>
            <a:off x="566642" y="6642100"/>
            <a:ext cx="8055071" cy="180000"/>
          </a:xfrm>
          <a:solidFill>
            <a:schemeClr val="bg1">
              <a:lumMod val="85000"/>
            </a:schemeClr>
          </a:solidFill>
        </p:spPr>
        <p:txBody>
          <a:bodyPr lIns="90000" tIns="0" rIns="9000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145083292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 picture left - content right">
    <p:bg>
      <p:bgPr>
        <a:solidFill>
          <a:schemeClr val="bg2"/>
        </a:solidFill>
        <a:effectLst/>
      </p:bgPr>
    </p:bg>
    <p:spTree>
      <p:nvGrpSpPr>
        <p:cNvPr id="1" name=""/>
        <p:cNvGrpSpPr/>
        <p:nvPr/>
      </p:nvGrpSpPr>
      <p:grpSpPr>
        <a:xfrm>
          <a:off x="0" y="0"/>
          <a:ext cx="0" cy="0"/>
          <a:chOff x="0" y="0"/>
          <a:chExt cx="0" cy="0"/>
        </a:xfrm>
      </p:grpSpPr>
      <p:sp>
        <p:nvSpPr>
          <p:cNvPr id="13"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8" name="Picture Placeholder 7"/>
          <p:cNvSpPr>
            <a:spLocks noGrp="1"/>
          </p:cNvSpPr>
          <p:nvPr>
            <p:ph type="pic" sz="quarter" idx="11" hasCustomPrompt="1"/>
          </p:nvPr>
        </p:nvSpPr>
        <p:spPr>
          <a:xfrm>
            <a:off x="181227" y="179389"/>
            <a:ext cx="6454775" cy="7209946"/>
          </a:xfrm>
          <a:solidFill>
            <a:schemeClr val="tx1">
              <a:lumMod val="10000"/>
              <a:lumOff val="90000"/>
            </a:schemeClr>
          </a:solidFill>
        </p:spPr>
        <p:txBody>
          <a:bodyPr>
            <a:normAutofit/>
          </a:bodyPr>
          <a:lstStyle>
            <a:lvl1pPr marL="0" indent="0">
              <a:buNone/>
              <a:defRPr sz="1600" baseline="0"/>
            </a:lvl1pPr>
          </a:lstStyle>
          <a:p>
            <a:r>
              <a:rPr lang="en-GB" dirty="0"/>
              <a:t>A picture can be inserted here, it can be left blank or it can be filled in another colour</a:t>
            </a:r>
          </a:p>
        </p:txBody>
      </p:sp>
      <p:sp>
        <p:nvSpPr>
          <p:cNvPr id="4" name="Rectangle 3"/>
          <p:cNvSpPr/>
          <p:nvPr userDrawn="1"/>
        </p:nvSpPr>
        <p:spPr bwMode="gray">
          <a:xfrm>
            <a:off x="6633145" y="108225"/>
            <a:ext cx="180000" cy="7281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16" name="TextBox 15"/>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15" name="Content Placeholder 6"/>
          <p:cNvSpPr>
            <a:spLocks noGrp="1"/>
          </p:cNvSpPr>
          <p:nvPr>
            <p:ph sz="quarter" idx="12"/>
          </p:nvPr>
        </p:nvSpPr>
        <p:spPr>
          <a:xfrm>
            <a:off x="7083584" y="2464609"/>
            <a:ext cx="5973007" cy="3980318"/>
          </a:xfrm>
        </p:spPr>
        <p:txBody>
          <a:bodyPr lIns="0" rIns="0">
            <a:normAutofit/>
          </a:bodyPr>
          <a:lstStyle>
            <a:lvl1pPr>
              <a:spcBef>
                <a:spcPts val="600"/>
              </a:spcBef>
              <a:spcAft>
                <a:spcPts val="600"/>
              </a:spcAft>
              <a:buClr>
                <a:schemeClr val="bg1"/>
              </a:buClr>
              <a:defRPr sz="2400">
                <a:solidFill>
                  <a:schemeClr val="bg1"/>
                </a:solidFill>
              </a:defRPr>
            </a:lvl1pPr>
            <a:lvl2pPr>
              <a:spcBef>
                <a:spcPts val="600"/>
              </a:spcBef>
              <a:spcAft>
                <a:spcPts val="600"/>
              </a:spcAft>
              <a:buClr>
                <a:schemeClr val="bg1"/>
              </a:buClr>
              <a:defRPr sz="2000">
                <a:solidFill>
                  <a:schemeClr val="bg1"/>
                </a:solidFill>
              </a:defRPr>
            </a:lvl2pPr>
            <a:lvl3pPr>
              <a:spcBef>
                <a:spcPts val="600"/>
              </a:spcBef>
              <a:spcAft>
                <a:spcPts val="600"/>
              </a:spcAft>
              <a:buClr>
                <a:schemeClr val="bg1"/>
              </a:buClr>
              <a:defRPr sz="1800">
                <a:solidFill>
                  <a:schemeClr val="bg1"/>
                </a:solidFill>
              </a:defRPr>
            </a:lvl3pPr>
            <a:lvl4pPr>
              <a:spcBef>
                <a:spcPts val="600"/>
              </a:spcBef>
              <a:spcAft>
                <a:spcPts val="600"/>
              </a:spcAft>
              <a:buClr>
                <a:schemeClr val="bg1"/>
              </a:buClr>
              <a:defRPr sz="1800">
                <a:solidFill>
                  <a:schemeClr val="bg1"/>
                </a:solidFill>
              </a:defRPr>
            </a:lvl4pPr>
            <a:lvl5pPr>
              <a:spcBef>
                <a:spcPts val="600"/>
              </a:spcBef>
              <a:spcAft>
                <a:spcPts val="600"/>
              </a:spcAft>
              <a:buClr>
                <a:schemeClr val="bg1"/>
              </a:buCl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itle 1"/>
          <p:cNvSpPr>
            <a:spLocks noGrp="1"/>
          </p:cNvSpPr>
          <p:nvPr>
            <p:ph type="ctrTitle" hasCustomPrompt="1"/>
          </p:nvPr>
        </p:nvSpPr>
        <p:spPr bwMode="gray">
          <a:xfrm>
            <a:off x="7117351" y="932945"/>
            <a:ext cx="4252861" cy="598488"/>
          </a:xfrm>
          <a:solidFill>
            <a:schemeClr val="accent3"/>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19" name="Text Placeholder 5"/>
          <p:cNvSpPr>
            <a:spLocks noGrp="1"/>
          </p:cNvSpPr>
          <p:nvPr>
            <p:ph type="body" sz="quarter" idx="13" hasCustomPrompt="1"/>
          </p:nvPr>
        </p:nvSpPr>
        <p:spPr>
          <a:xfrm>
            <a:off x="7117351" y="1673717"/>
            <a:ext cx="3055242"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subtitle</a:t>
            </a:r>
          </a:p>
        </p:txBody>
      </p:sp>
      <p:sp>
        <p:nvSpPr>
          <p:cNvPr id="11" name="TextBox 10"/>
          <p:cNvSpPr txBox="1"/>
          <p:nvPr userDrawn="1"/>
        </p:nvSpPr>
        <p:spPr bwMode="gray">
          <a:xfrm>
            <a:off x="568253" y="7380288"/>
            <a:ext cx="4896000" cy="180975"/>
          </a:xfrm>
          <a:prstGeom prst="rect">
            <a:avLst/>
          </a:prstGeom>
          <a:noFill/>
        </p:spPr>
        <p:txBody>
          <a:bodyPr wrap="none" lIns="0" tIns="0" rIns="0" bIns="0" rtlCol="0" anchor="ctr">
            <a:noAutofit/>
          </a:bodyPr>
          <a:lstStyle/>
          <a:p>
            <a:r>
              <a:rPr lang="sr-Latn-RS" sz="700" dirty="0">
                <a:solidFill>
                  <a:schemeClr val="tx1"/>
                </a:solidFill>
                <a:latin typeface="Segoe UI Light" panose="020B0502040204020203" pitchFamily="34" charset="0"/>
              </a:rPr>
              <a:t>IKT kao pokretač daljeg razvoja Crne Gore | Maj 2018 | © 2018 Ipsos. All rights reserved. </a:t>
            </a:r>
          </a:p>
        </p:txBody>
      </p:sp>
      <p:sp>
        <p:nvSpPr>
          <p:cNvPr id="12" name="TextBox 11"/>
          <p:cNvSpPr txBox="1"/>
          <p:nvPr userDrawn="1"/>
        </p:nvSpPr>
        <p:spPr>
          <a:xfrm>
            <a:off x="572353" y="7240530"/>
            <a:ext cx="940963" cy="118494"/>
          </a:xfrm>
          <a:prstGeom prst="rect">
            <a:avLst/>
          </a:prstGeom>
          <a:noFill/>
        </p:spPr>
        <p:txBody>
          <a:bodyPr wrap="none" lIns="0" tIns="0" rIns="0" bIns="0" rtlCol="0">
            <a:spAutoFit/>
          </a:bodyPr>
          <a:lstStyle/>
          <a:p>
            <a:pPr>
              <a:lnSpc>
                <a:spcPct val="110000"/>
              </a:lnSpc>
              <a:spcBef>
                <a:spcPts val="2400"/>
              </a:spcBef>
              <a:buClr>
                <a:schemeClr val="bg2"/>
              </a:buClr>
            </a:pPr>
            <a:r>
              <a:rPr lang="sr-Latn-RS"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Ipsos Strategic Marketing</a:t>
            </a:r>
            <a:endPar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7109737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 picture right - content left">
    <p:bg>
      <p:bgPr>
        <a:solidFill>
          <a:schemeClr val="bg2"/>
        </a:solidFill>
        <a:effectLst/>
      </p:bgPr>
    </p:bg>
    <p:spTree>
      <p:nvGrpSpPr>
        <p:cNvPr id="1" name=""/>
        <p:cNvGrpSpPr/>
        <p:nvPr/>
      </p:nvGrpSpPr>
      <p:grpSpPr>
        <a:xfrm>
          <a:off x="0" y="0"/>
          <a:ext cx="0" cy="0"/>
          <a:chOff x="0" y="0"/>
          <a:chExt cx="0" cy="0"/>
        </a:xfrm>
      </p:grpSpPr>
      <p:sp>
        <p:nvSpPr>
          <p:cNvPr id="13"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8" name="Picture Placeholder 7"/>
          <p:cNvSpPr>
            <a:spLocks noGrp="1"/>
          </p:cNvSpPr>
          <p:nvPr>
            <p:ph type="pic" sz="quarter" idx="11" hasCustomPrompt="1"/>
          </p:nvPr>
        </p:nvSpPr>
        <p:spPr>
          <a:xfrm>
            <a:off x="6810375" y="179389"/>
            <a:ext cx="6454775" cy="7209946"/>
          </a:xfrm>
          <a:solidFill>
            <a:schemeClr val="tx1">
              <a:lumMod val="10000"/>
              <a:lumOff val="90000"/>
            </a:schemeClr>
          </a:solidFill>
        </p:spPr>
        <p:txBody>
          <a:bodyPr>
            <a:normAutofit/>
          </a:bodyPr>
          <a:lstStyle>
            <a:lvl1pPr marL="0" indent="0">
              <a:buNone/>
              <a:defRPr sz="1800" baseline="0"/>
            </a:lvl1pPr>
          </a:lstStyle>
          <a:p>
            <a:r>
              <a:rPr lang="en-GB" dirty="0"/>
              <a:t>A picture can be inserted here, it can be left blank or it can be filled in another colour</a:t>
            </a:r>
          </a:p>
        </p:txBody>
      </p:sp>
      <p:sp>
        <p:nvSpPr>
          <p:cNvPr id="4" name="Rectangle 3"/>
          <p:cNvSpPr/>
          <p:nvPr userDrawn="1"/>
        </p:nvSpPr>
        <p:spPr bwMode="gray">
          <a:xfrm>
            <a:off x="6633145" y="108225"/>
            <a:ext cx="180000" cy="7281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16" name="TextBox 15"/>
          <p:cNvSpPr txBox="1"/>
          <p:nvPr userDrawn="1"/>
        </p:nvSpPr>
        <p:spPr>
          <a:xfrm>
            <a:off x="12556400" y="7413830"/>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11" name="Content Placeholder 6"/>
          <p:cNvSpPr>
            <a:spLocks noGrp="1"/>
          </p:cNvSpPr>
          <p:nvPr>
            <p:ph sz="quarter" idx="12"/>
          </p:nvPr>
        </p:nvSpPr>
        <p:spPr>
          <a:xfrm>
            <a:off x="534059" y="2464609"/>
            <a:ext cx="5973007" cy="3980318"/>
          </a:xfrm>
        </p:spPr>
        <p:txBody>
          <a:bodyPr lIns="0" rIns="0">
            <a:normAutofit/>
          </a:bodyPr>
          <a:lstStyle>
            <a:lvl1pPr>
              <a:spcBef>
                <a:spcPts val="600"/>
              </a:spcBef>
              <a:spcAft>
                <a:spcPts val="600"/>
              </a:spcAft>
              <a:buClr>
                <a:schemeClr val="bg1"/>
              </a:buClr>
              <a:defRPr sz="2400">
                <a:solidFill>
                  <a:schemeClr val="bg1"/>
                </a:solidFill>
              </a:defRPr>
            </a:lvl1pPr>
            <a:lvl2pPr>
              <a:spcBef>
                <a:spcPts val="600"/>
              </a:spcBef>
              <a:spcAft>
                <a:spcPts val="600"/>
              </a:spcAft>
              <a:buClr>
                <a:schemeClr val="bg1"/>
              </a:buClr>
              <a:defRPr sz="2000">
                <a:solidFill>
                  <a:schemeClr val="bg1"/>
                </a:solidFill>
              </a:defRPr>
            </a:lvl2pPr>
            <a:lvl3pPr>
              <a:spcBef>
                <a:spcPts val="600"/>
              </a:spcBef>
              <a:spcAft>
                <a:spcPts val="600"/>
              </a:spcAft>
              <a:buClr>
                <a:schemeClr val="bg1"/>
              </a:buClr>
              <a:defRPr sz="1800">
                <a:solidFill>
                  <a:schemeClr val="bg1"/>
                </a:solidFill>
              </a:defRPr>
            </a:lvl3pPr>
            <a:lvl4pPr>
              <a:spcBef>
                <a:spcPts val="600"/>
              </a:spcBef>
              <a:spcAft>
                <a:spcPts val="600"/>
              </a:spcAft>
              <a:buClr>
                <a:schemeClr val="bg1"/>
              </a:buClr>
              <a:defRPr sz="1800">
                <a:solidFill>
                  <a:schemeClr val="bg1"/>
                </a:solidFill>
              </a:defRPr>
            </a:lvl4pPr>
            <a:lvl5pPr>
              <a:spcBef>
                <a:spcPts val="600"/>
              </a:spcBef>
              <a:spcAft>
                <a:spcPts val="600"/>
              </a:spcAft>
              <a:buClr>
                <a:schemeClr val="bg1"/>
              </a:buCl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itle 1"/>
          <p:cNvSpPr>
            <a:spLocks noGrp="1"/>
          </p:cNvSpPr>
          <p:nvPr>
            <p:ph type="ctrTitle" hasCustomPrompt="1"/>
          </p:nvPr>
        </p:nvSpPr>
        <p:spPr bwMode="gray">
          <a:xfrm>
            <a:off x="556809" y="920753"/>
            <a:ext cx="4252861" cy="598488"/>
          </a:xfrm>
          <a:solidFill>
            <a:schemeClr val="accent3"/>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15" name="Text Placeholder 5"/>
          <p:cNvSpPr>
            <a:spLocks noGrp="1"/>
          </p:cNvSpPr>
          <p:nvPr>
            <p:ph type="body" sz="quarter" idx="13" hasCustomPrompt="1"/>
          </p:nvPr>
        </p:nvSpPr>
        <p:spPr>
          <a:xfrm>
            <a:off x="556809" y="1661525"/>
            <a:ext cx="3055242"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subtitle</a:t>
            </a:r>
          </a:p>
        </p:txBody>
      </p:sp>
      <p:sp>
        <p:nvSpPr>
          <p:cNvPr id="12" name="TextBox 11"/>
          <p:cNvSpPr txBox="1"/>
          <p:nvPr userDrawn="1"/>
        </p:nvSpPr>
        <p:spPr bwMode="gray">
          <a:xfrm>
            <a:off x="568253" y="7380288"/>
            <a:ext cx="4896000" cy="180975"/>
          </a:xfrm>
          <a:prstGeom prst="rect">
            <a:avLst/>
          </a:prstGeom>
          <a:noFill/>
        </p:spPr>
        <p:txBody>
          <a:bodyPr wrap="none" lIns="0" tIns="0" rIns="0" bIns="0" rtlCol="0" anchor="ctr">
            <a:noAutofit/>
          </a:bodyPr>
          <a:lstStyle/>
          <a:p>
            <a:r>
              <a:rPr lang="sr-Latn-RS" sz="700" dirty="0">
                <a:solidFill>
                  <a:schemeClr val="tx1"/>
                </a:solidFill>
                <a:latin typeface="Segoe UI Light" panose="020B0502040204020203" pitchFamily="34" charset="0"/>
              </a:rPr>
              <a:t>IKT kao pokretač daljeg razvoja Crne Gore | Maj 2018 | © 2018 Ipsos. All rights reserved. </a:t>
            </a:r>
          </a:p>
        </p:txBody>
      </p:sp>
      <p:sp>
        <p:nvSpPr>
          <p:cNvPr id="17" name="TextBox 16"/>
          <p:cNvSpPr txBox="1"/>
          <p:nvPr userDrawn="1"/>
        </p:nvSpPr>
        <p:spPr>
          <a:xfrm>
            <a:off x="572353" y="7240530"/>
            <a:ext cx="940963" cy="118494"/>
          </a:xfrm>
          <a:prstGeom prst="rect">
            <a:avLst/>
          </a:prstGeom>
          <a:noFill/>
        </p:spPr>
        <p:txBody>
          <a:bodyPr wrap="none" lIns="0" tIns="0" rIns="0" bIns="0" rtlCol="0">
            <a:spAutoFit/>
          </a:bodyPr>
          <a:lstStyle/>
          <a:p>
            <a:pPr>
              <a:lnSpc>
                <a:spcPct val="110000"/>
              </a:lnSpc>
              <a:spcBef>
                <a:spcPts val="2400"/>
              </a:spcBef>
              <a:buClr>
                <a:schemeClr val="bg2"/>
              </a:buClr>
            </a:pPr>
            <a:r>
              <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Ipsos</a:t>
            </a:r>
            <a:r>
              <a:rPr lang="en-GB" sz="700" b="0" baseline="0" dirty="0">
                <a:solidFill>
                  <a:schemeClr val="bg1"/>
                </a:solidFill>
                <a:latin typeface="Segoe UI Light" panose="020B0502040204020203" pitchFamily="34" charset="0"/>
                <a:ea typeface="Segoe UI" panose="020B0502040204020203" pitchFamily="34" charset="0"/>
                <a:cs typeface="Segoe UI" panose="020B0502040204020203" pitchFamily="34" charset="0"/>
              </a:rPr>
              <a:t> </a:t>
            </a:r>
            <a:r>
              <a:rPr lang="sr-Latn-RS" sz="700" b="0" baseline="0" dirty="0">
                <a:solidFill>
                  <a:schemeClr val="bg1"/>
                </a:solidFill>
                <a:latin typeface="Segoe UI Light" panose="020B0502040204020203" pitchFamily="34" charset="0"/>
                <a:ea typeface="Segoe UI" panose="020B0502040204020203" pitchFamily="34" charset="0"/>
                <a:cs typeface="Segoe UI" panose="020B0502040204020203" pitchFamily="34" charset="0"/>
              </a:rPr>
              <a:t>Strategic Marketing</a:t>
            </a:r>
            <a:endPar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22451745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esentation - half page  media fill">
    <p:bg>
      <p:bgPr>
        <a:solidFill>
          <a:schemeClr val="bg2"/>
        </a:solidFill>
        <a:effectLst/>
      </p:bgPr>
    </p:bg>
    <p:spTree>
      <p:nvGrpSpPr>
        <p:cNvPr id="1" name=""/>
        <p:cNvGrpSpPr/>
        <p:nvPr/>
      </p:nvGrpSpPr>
      <p:grpSpPr>
        <a:xfrm>
          <a:off x="0" y="0"/>
          <a:ext cx="0" cy="0"/>
          <a:chOff x="0" y="0"/>
          <a:chExt cx="0" cy="0"/>
        </a:xfrm>
      </p:grpSpPr>
      <p:sp>
        <p:nvSpPr>
          <p:cNvPr id="13"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 name="Rectangle 3"/>
          <p:cNvSpPr/>
          <p:nvPr userDrawn="1"/>
        </p:nvSpPr>
        <p:spPr bwMode="gray">
          <a:xfrm>
            <a:off x="6633145" y="108225"/>
            <a:ext cx="180000" cy="7281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16" name="TextBox 15"/>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15" name="Content Placeholder 6"/>
          <p:cNvSpPr>
            <a:spLocks noGrp="1"/>
          </p:cNvSpPr>
          <p:nvPr>
            <p:ph sz="quarter" idx="12"/>
          </p:nvPr>
        </p:nvSpPr>
        <p:spPr>
          <a:xfrm>
            <a:off x="7083584" y="2464609"/>
            <a:ext cx="5973007" cy="3980318"/>
          </a:xfrm>
        </p:spPr>
        <p:txBody>
          <a:bodyPr lIns="0" rIns="0">
            <a:normAutofit/>
          </a:bodyPr>
          <a:lstStyle>
            <a:lvl1pPr>
              <a:spcBef>
                <a:spcPts val="600"/>
              </a:spcBef>
              <a:spcAft>
                <a:spcPts val="600"/>
              </a:spcAft>
              <a:buClr>
                <a:schemeClr val="bg1"/>
              </a:buClr>
              <a:defRPr sz="2400">
                <a:solidFill>
                  <a:schemeClr val="bg1"/>
                </a:solidFill>
              </a:defRPr>
            </a:lvl1pPr>
            <a:lvl2pPr>
              <a:spcBef>
                <a:spcPts val="600"/>
              </a:spcBef>
              <a:spcAft>
                <a:spcPts val="600"/>
              </a:spcAft>
              <a:buClr>
                <a:schemeClr val="bg1"/>
              </a:buClr>
              <a:defRPr sz="2000">
                <a:solidFill>
                  <a:schemeClr val="bg1"/>
                </a:solidFill>
              </a:defRPr>
            </a:lvl2pPr>
            <a:lvl3pPr>
              <a:spcBef>
                <a:spcPts val="600"/>
              </a:spcBef>
              <a:spcAft>
                <a:spcPts val="600"/>
              </a:spcAft>
              <a:buClr>
                <a:schemeClr val="bg1"/>
              </a:buClr>
              <a:defRPr sz="1800">
                <a:solidFill>
                  <a:schemeClr val="bg1"/>
                </a:solidFill>
              </a:defRPr>
            </a:lvl3pPr>
            <a:lvl4pPr>
              <a:spcBef>
                <a:spcPts val="600"/>
              </a:spcBef>
              <a:spcAft>
                <a:spcPts val="600"/>
              </a:spcAft>
              <a:buClr>
                <a:schemeClr val="bg1"/>
              </a:buClr>
              <a:defRPr sz="1800">
                <a:solidFill>
                  <a:schemeClr val="bg1"/>
                </a:solidFill>
              </a:defRPr>
            </a:lvl4pPr>
            <a:lvl5pPr>
              <a:spcBef>
                <a:spcPts val="600"/>
              </a:spcBef>
              <a:spcAft>
                <a:spcPts val="600"/>
              </a:spcAft>
              <a:buClr>
                <a:schemeClr val="bg1"/>
              </a:buCl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itle 1"/>
          <p:cNvSpPr>
            <a:spLocks noGrp="1"/>
          </p:cNvSpPr>
          <p:nvPr>
            <p:ph type="ctrTitle" hasCustomPrompt="1"/>
          </p:nvPr>
        </p:nvSpPr>
        <p:spPr bwMode="gray">
          <a:xfrm>
            <a:off x="7117351" y="932945"/>
            <a:ext cx="4252861" cy="598488"/>
          </a:xfrm>
          <a:solidFill>
            <a:schemeClr val="accent3"/>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19" name="Text Placeholder 5"/>
          <p:cNvSpPr>
            <a:spLocks noGrp="1"/>
          </p:cNvSpPr>
          <p:nvPr>
            <p:ph type="body" sz="quarter" idx="13" hasCustomPrompt="1"/>
          </p:nvPr>
        </p:nvSpPr>
        <p:spPr>
          <a:xfrm>
            <a:off x="7117351" y="1673717"/>
            <a:ext cx="3055242"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subtitle</a:t>
            </a:r>
          </a:p>
        </p:txBody>
      </p:sp>
      <p:sp>
        <p:nvSpPr>
          <p:cNvPr id="3" name="Media Placeholder 2"/>
          <p:cNvSpPr>
            <a:spLocks noGrp="1"/>
          </p:cNvSpPr>
          <p:nvPr>
            <p:ph type="media" sz="quarter" idx="14"/>
          </p:nvPr>
        </p:nvSpPr>
        <p:spPr>
          <a:xfrm>
            <a:off x="179388" y="181480"/>
            <a:ext cx="6451200" cy="7196461"/>
          </a:xfrm>
        </p:spPr>
        <p:txBody>
          <a:bodyPr/>
          <a:lstStyle>
            <a:lvl1pPr>
              <a:defRPr>
                <a:solidFill>
                  <a:schemeClr val="bg1"/>
                </a:solidFill>
              </a:defRPr>
            </a:lvl1pPr>
          </a:lstStyle>
          <a:p>
            <a:r>
              <a:rPr lang="en-US"/>
              <a:t>Click icon to add media</a:t>
            </a:r>
            <a:endParaRPr lang="en-GB" dirty="0"/>
          </a:p>
        </p:txBody>
      </p:sp>
      <p:sp>
        <p:nvSpPr>
          <p:cNvPr id="11" name="TextBox 10"/>
          <p:cNvSpPr txBox="1"/>
          <p:nvPr userDrawn="1"/>
        </p:nvSpPr>
        <p:spPr bwMode="gray">
          <a:xfrm>
            <a:off x="568253" y="7380288"/>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IKT </a:t>
            </a:r>
            <a:r>
              <a:rPr lang="en-GB" sz="700" dirty="0" err="1">
                <a:solidFill>
                  <a:schemeClr val="tx1"/>
                </a:solidFill>
                <a:latin typeface="Segoe UI Light" panose="020B0502040204020203" pitchFamily="34" charset="0"/>
              </a:rPr>
              <a:t>kao</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pokretač</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daljeg</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razvoja</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Crne</a:t>
            </a:r>
            <a:r>
              <a:rPr lang="en-GB" sz="700" dirty="0">
                <a:solidFill>
                  <a:schemeClr val="tx1"/>
                </a:solidFill>
                <a:latin typeface="Segoe UI Light" panose="020B0502040204020203" pitchFamily="34" charset="0"/>
              </a:rPr>
              <a:t> Gore | Maj 2018 | © 2018 Ipsos. All rights reserved. </a:t>
            </a:r>
          </a:p>
        </p:txBody>
      </p:sp>
      <p:sp>
        <p:nvSpPr>
          <p:cNvPr id="12" name="TextBox 11"/>
          <p:cNvSpPr txBox="1"/>
          <p:nvPr userDrawn="1"/>
        </p:nvSpPr>
        <p:spPr>
          <a:xfrm>
            <a:off x="572353" y="7240530"/>
            <a:ext cx="940963" cy="118494"/>
          </a:xfrm>
          <a:prstGeom prst="rect">
            <a:avLst/>
          </a:prstGeom>
          <a:noFill/>
        </p:spPr>
        <p:txBody>
          <a:bodyPr wrap="none" lIns="0" tIns="0" rIns="0" bIns="0" rtlCol="0">
            <a:spAutoFit/>
          </a:bodyPr>
          <a:lstStyle/>
          <a:p>
            <a:pPr>
              <a:lnSpc>
                <a:spcPct val="110000"/>
              </a:lnSpc>
              <a:spcBef>
                <a:spcPts val="2400"/>
              </a:spcBef>
              <a:buClr>
                <a:schemeClr val="bg2"/>
              </a:buClr>
            </a:pPr>
            <a:r>
              <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Ipsos</a:t>
            </a:r>
            <a:r>
              <a:rPr lang="sr-Latn-RS"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 Strategic Marketing</a:t>
            </a:r>
            <a:endPar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35980921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Presentation - Statement">
    <p:bg>
      <p:bgPr>
        <a:solidFill>
          <a:schemeClr val="bg2"/>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173831" y="173831"/>
            <a:ext cx="13092112" cy="7213600"/>
          </a:xfrm>
          <a:solidFill>
            <a:schemeClr val="bg1">
              <a:lumMod val="85000"/>
            </a:schemeClr>
          </a:solidFill>
        </p:spPr>
        <p:txBody>
          <a:bodyPr/>
          <a:lstStyle>
            <a:lvl1pPr marL="0" indent="0">
              <a:buNone/>
              <a:defRPr sz="1600" baseline="0"/>
            </a:lvl1pPr>
          </a:lstStyle>
          <a:p>
            <a:r>
              <a:rPr lang="en-GB" dirty="0"/>
              <a:t>Insert image by clicking the picture icon and selecting file.  Image may then be cropped as desired</a:t>
            </a:r>
          </a:p>
        </p:txBody>
      </p:sp>
      <p:sp>
        <p:nvSpPr>
          <p:cNvPr id="2" name="Title 1"/>
          <p:cNvSpPr>
            <a:spLocks noGrp="1"/>
          </p:cNvSpPr>
          <p:nvPr>
            <p:ph type="title" hasCustomPrompt="1"/>
          </p:nvPr>
        </p:nvSpPr>
        <p:spPr bwMode="gray">
          <a:xfrm>
            <a:off x="556817" y="1188343"/>
            <a:ext cx="8064896" cy="1637234"/>
          </a:xfrm>
          <a:noFill/>
        </p:spPr>
        <p:txBody>
          <a:bodyPr wrap="square" anchor="t"/>
          <a:lstStyle>
            <a:lvl1pPr algn="l">
              <a:lnSpc>
                <a:spcPts val="6100"/>
              </a:lnSpc>
              <a:defRPr sz="5400"/>
            </a:lvl1pPr>
          </a:lstStyle>
          <a:p>
            <a:r>
              <a:rPr lang="en-US" dirty="0"/>
              <a:t>Statement or with </a:t>
            </a:r>
            <a:br>
              <a:rPr lang="en-US" dirty="0"/>
            </a:br>
            <a:r>
              <a:rPr lang="en-US" dirty="0"/>
              <a:t>quote with image</a:t>
            </a:r>
            <a:endParaRPr lang="en-GB" dirty="0"/>
          </a:p>
        </p:txBody>
      </p:sp>
      <p:sp>
        <p:nvSpPr>
          <p:cNvPr id="27" name="TextBox 26"/>
          <p:cNvSpPr txBox="1"/>
          <p:nvPr userDrawn="1"/>
        </p:nvSpPr>
        <p:spPr>
          <a:xfrm>
            <a:off x="12556400" y="7338408"/>
            <a:ext cx="724013" cy="202123"/>
          </a:xfrm>
          <a:prstGeom prst="rect">
            <a:avLst/>
          </a:prstGeom>
          <a:noFill/>
        </p:spPr>
        <p:txBody>
          <a:bodyPr wrap="square" lIns="82819" tIns="41410" rIns="82819" bIns="41410" rtlCol="0">
            <a:spAutoFit/>
          </a:bodyPr>
          <a:lstStyle/>
          <a:p>
            <a:pPr algn="r">
              <a:lnSpc>
                <a:spcPct val="110000"/>
              </a:lnSpc>
              <a:spcBef>
                <a:spcPts val="2760"/>
              </a:spcBef>
              <a:buClr>
                <a:schemeClr val="bg2"/>
              </a:buClr>
            </a:pPr>
            <a:fld id="{08492756-E806-4604-9C5F-A6997CE6540C}" type="slidenum">
              <a:rPr lang="en-GB" sz="700" smtClean="0">
                <a:solidFill>
                  <a:schemeClr val="tx1">
                    <a:lumMod val="75000"/>
                    <a:lumOff val="25000"/>
                  </a:schemeClr>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lumMod val="75000"/>
                  <a:lumOff val="25000"/>
                </a:schemeClr>
              </a:solidFill>
              <a:latin typeface="Segoe UI Light" panose="020B0502040204020203" pitchFamily="34" charset="0"/>
            </a:endParaRPr>
          </a:p>
        </p:txBody>
      </p:sp>
      <p:sp>
        <p:nvSpPr>
          <p:cNvPr id="9"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0" name="TextBox 9"/>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11" name="TextBox 10"/>
          <p:cNvSpPr txBox="1"/>
          <p:nvPr userDrawn="1"/>
        </p:nvSpPr>
        <p:spPr bwMode="gray">
          <a:xfrm>
            <a:off x="568253" y="7380288"/>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IKT </a:t>
            </a:r>
            <a:r>
              <a:rPr lang="en-GB" sz="700" dirty="0" err="1">
                <a:solidFill>
                  <a:schemeClr val="tx1"/>
                </a:solidFill>
                <a:latin typeface="Segoe UI Light" panose="020B0502040204020203" pitchFamily="34" charset="0"/>
              </a:rPr>
              <a:t>kao</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pokretač</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daljeg</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razvoja</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Crne</a:t>
            </a:r>
            <a:r>
              <a:rPr lang="en-GB" sz="700" dirty="0">
                <a:solidFill>
                  <a:schemeClr val="tx1"/>
                </a:solidFill>
                <a:latin typeface="Segoe UI Light" panose="020B0502040204020203" pitchFamily="34" charset="0"/>
              </a:rPr>
              <a:t> Gore | Maj 2018 | © 2018 Ipsos. All rights reserved. </a:t>
            </a:r>
          </a:p>
        </p:txBody>
      </p:sp>
      <p:sp>
        <p:nvSpPr>
          <p:cNvPr id="12" name="TextBox 11"/>
          <p:cNvSpPr txBox="1"/>
          <p:nvPr userDrawn="1"/>
        </p:nvSpPr>
        <p:spPr>
          <a:xfrm>
            <a:off x="572353" y="7240530"/>
            <a:ext cx="940963" cy="118494"/>
          </a:xfrm>
          <a:prstGeom prst="rect">
            <a:avLst/>
          </a:prstGeom>
          <a:noFill/>
        </p:spPr>
        <p:txBody>
          <a:bodyPr wrap="none" lIns="0" tIns="0" rIns="0" bIns="0" rtlCol="0">
            <a:spAutoFit/>
          </a:bodyPr>
          <a:lstStyle/>
          <a:p>
            <a:pPr>
              <a:lnSpc>
                <a:spcPct val="110000"/>
              </a:lnSpc>
              <a:spcBef>
                <a:spcPts val="2400"/>
              </a:spcBef>
              <a:buClr>
                <a:schemeClr val="bg2"/>
              </a:buClr>
            </a:pPr>
            <a:r>
              <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Ipsos</a:t>
            </a:r>
            <a:r>
              <a:rPr lang="sr-Latn-RS"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 Strategic Marketing</a:t>
            </a:r>
            <a:endPar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36266292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tatement with 3 x images">
    <p:bg>
      <p:bgPr>
        <a:solidFill>
          <a:schemeClr val="bg2"/>
        </a:solidFill>
        <a:effectLst/>
      </p:bgPr>
    </p:bg>
    <p:spTree>
      <p:nvGrpSpPr>
        <p:cNvPr id="1" name=""/>
        <p:cNvGrpSpPr/>
        <p:nvPr/>
      </p:nvGrpSpPr>
      <p:grpSpPr>
        <a:xfrm>
          <a:off x="0" y="0"/>
          <a:ext cx="0" cy="0"/>
          <a:chOff x="0" y="0"/>
          <a:chExt cx="0" cy="0"/>
        </a:xfrm>
      </p:grpSpPr>
      <p:sp>
        <p:nvSpPr>
          <p:cNvPr id="13" name="Rectangle 12"/>
          <p:cNvSpPr/>
          <p:nvPr userDrawn="1"/>
        </p:nvSpPr>
        <p:spPr bwMode="gray">
          <a:xfrm>
            <a:off x="1" y="4013852"/>
            <a:ext cx="13439774" cy="3547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2" name="Title 1"/>
          <p:cNvSpPr>
            <a:spLocks noGrp="1"/>
          </p:cNvSpPr>
          <p:nvPr>
            <p:ph type="title" hasCustomPrompt="1"/>
          </p:nvPr>
        </p:nvSpPr>
        <p:spPr bwMode="gray">
          <a:xfrm>
            <a:off x="837931" y="1932789"/>
            <a:ext cx="11763919" cy="854969"/>
          </a:xfrm>
          <a:noFill/>
        </p:spPr>
        <p:txBody>
          <a:bodyPr wrap="square" anchor="ctr"/>
          <a:lstStyle>
            <a:lvl1pPr>
              <a:lnSpc>
                <a:spcPts val="6100"/>
              </a:lnSpc>
              <a:defRPr sz="6200"/>
            </a:lvl1pPr>
          </a:lstStyle>
          <a:p>
            <a:r>
              <a:rPr lang="en-US" dirty="0"/>
              <a:t>Click to add statement</a:t>
            </a:r>
            <a:endParaRPr lang="en-GB" dirty="0"/>
          </a:p>
        </p:txBody>
      </p:sp>
      <p:sp>
        <p:nvSpPr>
          <p:cNvPr id="22" name="Picture Placeholder 21"/>
          <p:cNvSpPr>
            <a:spLocks noGrp="1"/>
          </p:cNvSpPr>
          <p:nvPr>
            <p:ph type="pic" sz="quarter" idx="10" hasCustomPrompt="1"/>
          </p:nvPr>
        </p:nvSpPr>
        <p:spPr>
          <a:xfrm>
            <a:off x="194867" y="4218432"/>
            <a:ext cx="4212000" cy="3149417"/>
          </a:xfrm>
          <a:solidFill>
            <a:schemeClr val="accent5"/>
          </a:solidFill>
        </p:spPr>
        <p:txBody>
          <a:bodyPr/>
          <a:lstStyle>
            <a:lvl1pPr marL="0" indent="0">
              <a:buNone/>
              <a:defRPr sz="1800"/>
            </a:lvl1pPr>
          </a:lstStyle>
          <a:p>
            <a:r>
              <a:rPr lang="en-GB" dirty="0"/>
              <a:t>Click to insert image</a:t>
            </a:r>
          </a:p>
        </p:txBody>
      </p:sp>
      <p:sp>
        <p:nvSpPr>
          <p:cNvPr id="28" name="Picture Placeholder 21"/>
          <p:cNvSpPr>
            <a:spLocks noGrp="1"/>
          </p:cNvSpPr>
          <p:nvPr>
            <p:ph type="pic" sz="quarter" idx="11" hasCustomPrompt="1"/>
          </p:nvPr>
        </p:nvSpPr>
        <p:spPr>
          <a:xfrm>
            <a:off x="4618577" y="4218432"/>
            <a:ext cx="4212000" cy="3149417"/>
          </a:xfrm>
          <a:solidFill>
            <a:schemeClr val="accent5"/>
          </a:solidFill>
        </p:spPr>
        <p:txBody>
          <a:bodyPr/>
          <a:lstStyle>
            <a:lvl1pPr marL="0" indent="0">
              <a:buNone/>
              <a:defRPr sz="1800" baseline="0"/>
            </a:lvl1pPr>
          </a:lstStyle>
          <a:p>
            <a:r>
              <a:rPr lang="en-GB" dirty="0"/>
              <a:t>Click to insert image</a:t>
            </a:r>
          </a:p>
        </p:txBody>
      </p:sp>
      <p:sp>
        <p:nvSpPr>
          <p:cNvPr id="29" name="Picture Placeholder 21"/>
          <p:cNvSpPr>
            <a:spLocks noGrp="1"/>
          </p:cNvSpPr>
          <p:nvPr>
            <p:ph type="pic" sz="quarter" idx="12" hasCustomPrompt="1"/>
          </p:nvPr>
        </p:nvSpPr>
        <p:spPr>
          <a:xfrm>
            <a:off x="9042287" y="4218432"/>
            <a:ext cx="4212000" cy="3149417"/>
          </a:xfrm>
          <a:solidFill>
            <a:schemeClr val="accent5"/>
          </a:solidFill>
        </p:spPr>
        <p:txBody>
          <a:bodyPr/>
          <a:lstStyle>
            <a:lvl1pPr marL="0" indent="0">
              <a:buNone/>
              <a:defRPr sz="1800"/>
            </a:lvl1pPr>
          </a:lstStyle>
          <a:p>
            <a:r>
              <a:rPr lang="en-GB" dirty="0"/>
              <a:t>Click to insert image</a:t>
            </a:r>
          </a:p>
        </p:txBody>
      </p:sp>
      <p:sp>
        <p:nvSpPr>
          <p:cNvPr id="10" name="TextBox 9"/>
          <p:cNvSpPr txBox="1"/>
          <p:nvPr userDrawn="1"/>
        </p:nvSpPr>
        <p:spPr>
          <a:xfrm>
            <a:off x="12556400" y="7338408"/>
            <a:ext cx="724013" cy="202123"/>
          </a:xfrm>
          <a:prstGeom prst="rect">
            <a:avLst/>
          </a:prstGeom>
          <a:noFill/>
        </p:spPr>
        <p:txBody>
          <a:bodyPr wrap="square" lIns="82819" tIns="41410" rIns="82819" bIns="41410" rtlCol="0">
            <a:spAutoFit/>
          </a:bodyPr>
          <a:lstStyle/>
          <a:p>
            <a:pPr algn="r">
              <a:lnSpc>
                <a:spcPct val="110000"/>
              </a:lnSpc>
              <a:spcBef>
                <a:spcPts val="2760"/>
              </a:spcBef>
              <a:buClr>
                <a:schemeClr val="bg2"/>
              </a:buClr>
            </a:pPr>
            <a:fld id="{08492756-E806-4604-9C5F-A6997CE6540C}" type="slidenum">
              <a:rPr lang="en-GB" sz="700" smtClean="0">
                <a:solidFill>
                  <a:schemeClr val="tx1">
                    <a:lumMod val="75000"/>
                    <a:lumOff val="25000"/>
                  </a:schemeClr>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lumMod val="75000"/>
                  <a:lumOff val="25000"/>
                </a:schemeClr>
              </a:solidFill>
              <a:latin typeface="Segoe UI Light" panose="020B0502040204020203" pitchFamily="34" charset="0"/>
            </a:endParaRPr>
          </a:p>
        </p:txBody>
      </p:sp>
      <p:sp>
        <p:nvSpPr>
          <p:cNvPr id="17"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8" name="TextBox 17"/>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Tree>
    <p:extLst>
      <p:ext uri="{BB962C8B-B14F-4D97-AF65-F5344CB8AC3E}">
        <p14:creationId xmlns:p14="http://schemas.microsoft.com/office/powerpoint/2010/main" val="160452386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tatement with 2 x images">
    <p:bg>
      <p:bgPr>
        <a:solidFill>
          <a:schemeClr val="bg2"/>
        </a:solidFill>
        <a:effectLst/>
      </p:bgPr>
    </p:bg>
    <p:spTree>
      <p:nvGrpSpPr>
        <p:cNvPr id="1" name=""/>
        <p:cNvGrpSpPr/>
        <p:nvPr/>
      </p:nvGrpSpPr>
      <p:grpSpPr>
        <a:xfrm>
          <a:off x="0" y="0"/>
          <a:ext cx="0" cy="0"/>
          <a:chOff x="0" y="0"/>
          <a:chExt cx="0" cy="0"/>
        </a:xfrm>
      </p:grpSpPr>
      <p:sp>
        <p:nvSpPr>
          <p:cNvPr id="11" name="Rectangle 10"/>
          <p:cNvSpPr/>
          <p:nvPr userDrawn="1"/>
        </p:nvSpPr>
        <p:spPr bwMode="gray">
          <a:xfrm>
            <a:off x="1" y="4043796"/>
            <a:ext cx="13371615" cy="3517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2" name="Title 1"/>
          <p:cNvSpPr>
            <a:spLocks noGrp="1"/>
          </p:cNvSpPr>
          <p:nvPr>
            <p:ph type="title" hasCustomPrompt="1"/>
          </p:nvPr>
        </p:nvSpPr>
        <p:spPr bwMode="gray">
          <a:xfrm>
            <a:off x="837931" y="1843379"/>
            <a:ext cx="11763919" cy="1033790"/>
          </a:xfrm>
          <a:noFill/>
        </p:spPr>
        <p:txBody>
          <a:bodyPr wrap="square" anchor="ctr"/>
          <a:lstStyle>
            <a:lvl1pPr>
              <a:defRPr sz="6200"/>
            </a:lvl1pPr>
          </a:lstStyle>
          <a:p>
            <a:r>
              <a:rPr lang="en-US" dirty="0"/>
              <a:t>Click to add statement</a:t>
            </a:r>
            <a:endParaRPr lang="en-GB" dirty="0"/>
          </a:p>
        </p:txBody>
      </p:sp>
      <p:sp>
        <p:nvSpPr>
          <p:cNvPr id="29" name="Picture Placeholder 21"/>
          <p:cNvSpPr>
            <a:spLocks noGrp="1"/>
          </p:cNvSpPr>
          <p:nvPr>
            <p:ph type="pic" sz="quarter" idx="12" hasCustomPrompt="1"/>
          </p:nvPr>
        </p:nvSpPr>
        <p:spPr>
          <a:xfrm>
            <a:off x="6809889" y="4223796"/>
            <a:ext cx="6442518" cy="3150000"/>
          </a:xfrm>
          <a:solidFill>
            <a:schemeClr val="bg1">
              <a:lumMod val="95000"/>
            </a:schemeClr>
          </a:solidFill>
        </p:spPr>
        <p:txBody>
          <a:bodyPr/>
          <a:lstStyle>
            <a:lvl1pPr marL="0" indent="0">
              <a:buNone/>
              <a:defRPr sz="1600" baseline="0"/>
            </a:lvl1pPr>
          </a:lstStyle>
          <a:p>
            <a:r>
              <a:rPr lang="en-GB" dirty="0"/>
              <a:t>Click to insert image</a:t>
            </a:r>
          </a:p>
        </p:txBody>
      </p:sp>
      <p:sp>
        <p:nvSpPr>
          <p:cNvPr id="9" name="TextBox 8"/>
          <p:cNvSpPr txBox="1"/>
          <p:nvPr userDrawn="1"/>
        </p:nvSpPr>
        <p:spPr>
          <a:xfrm>
            <a:off x="12556400" y="7338408"/>
            <a:ext cx="724013" cy="202123"/>
          </a:xfrm>
          <a:prstGeom prst="rect">
            <a:avLst/>
          </a:prstGeom>
          <a:noFill/>
        </p:spPr>
        <p:txBody>
          <a:bodyPr wrap="square" lIns="82819" tIns="41410" rIns="82819" bIns="41410" rtlCol="0">
            <a:spAutoFit/>
          </a:bodyPr>
          <a:lstStyle/>
          <a:p>
            <a:pPr algn="r">
              <a:lnSpc>
                <a:spcPct val="110000"/>
              </a:lnSpc>
              <a:spcBef>
                <a:spcPts val="2760"/>
              </a:spcBef>
              <a:buClr>
                <a:schemeClr val="bg2"/>
              </a:buClr>
            </a:pPr>
            <a:fld id="{08492756-E806-4604-9C5F-A6997CE6540C}" type="slidenum">
              <a:rPr lang="en-GB" sz="700" smtClean="0">
                <a:solidFill>
                  <a:schemeClr val="tx1">
                    <a:lumMod val="75000"/>
                    <a:lumOff val="25000"/>
                  </a:schemeClr>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lumMod val="75000"/>
                  <a:lumOff val="25000"/>
                </a:schemeClr>
              </a:solidFill>
              <a:latin typeface="Segoe UI Light" panose="020B0502040204020203" pitchFamily="34" charset="0"/>
            </a:endParaRPr>
          </a:p>
        </p:txBody>
      </p:sp>
      <p:sp>
        <p:nvSpPr>
          <p:cNvPr id="13" name="Picture Placeholder 21"/>
          <p:cNvSpPr>
            <a:spLocks noGrp="1"/>
          </p:cNvSpPr>
          <p:nvPr>
            <p:ph type="pic" sz="quarter" idx="13" hasCustomPrompt="1"/>
          </p:nvPr>
        </p:nvSpPr>
        <p:spPr>
          <a:xfrm>
            <a:off x="183259" y="4223796"/>
            <a:ext cx="6443172" cy="3150000"/>
          </a:xfrm>
          <a:solidFill>
            <a:schemeClr val="bg1">
              <a:lumMod val="95000"/>
            </a:schemeClr>
          </a:solidFill>
        </p:spPr>
        <p:txBody>
          <a:bodyPr/>
          <a:lstStyle>
            <a:lvl1pPr marL="0" indent="0">
              <a:buNone/>
              <a:defRPr sz="1600"/>
            </a:lvl1pPr>
          </a:lstStyle>
          <a:p>
            <a:r>
              <a:rPr lang="en-GB" dirty="0"/>
              <a:t>Click to insert image</a:t>
            </a:r>
          </a:p>
        </p:txBody>
      </p:sp>
      <p:sp>
        <p:nvSpPr>
          <p:cNvPr id="16"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7" name="TextBox 16"/>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12" name="TextBox 11"/>
          <p:cNvSpPr txBox="1"/>
          <p:nvPr userDrawn="1"/>
        </p:nvSpPr>
        <p:spPr bwMode="gray">
          <a:xfrm>
            <a:off x="568253" y="7380288"/>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2015</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sp>
        <p:nvSpPr>
          <p:cNvPr id="14" name="TextBox 13"/>
          <p:cNvSpPr txBox="1"/>
          <p:nvPr userDrawn="1"/>
        </p:nvSpPr>
        <p:spPr>
          <a:xfrm>
            <a:off x="572353" y="7240530"/>
            <a:ext cx="936154" cy="109197"/>
          </a:xfrm>
          <a:prstGeom prst="rect">
            <a:avLst/>
          </a:prstGeom>
          <a:noFill/>
        </p:spPr>
        <p:txBody>
          <a:bodyPr wrap="none" lIns="0" tIns="0" rIns="0" bIns="0" rtlCol="0">
            <a:spAutoFit/>
          </a:bodyPr>
          <a:lstStyle/>
          <a:p>
            <a:pPr>
              <a:lnSpc>
                <a:spcPct val="110000"/>
              </a:lnSpc>
              <a:spcBef>
                <a:spcPts val="2400"/>
              </a:spcBef>
              <a:buClr>
                <a:schemeClr val="bg2"/>
              </a:buClr>
            </a:pPr>
            <a:r>
              <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Ipsos</a:t>
            </a:r>
            <a:r>
              <a:rPr lang="en-GB" sz="700" b="0" baseline="0" dirty="0">
                <a:solidFill>
                  <a:schemeClr val="bg1"/>
                </a:solidFill>
                <a:latin typeface="Segoe UI Light" panose="020B0502040204020203" pitchFamily="34" charset="0"/>
                <a:ea typeface="Segoe UI" panose="020B0502040204020203" pitchFamily="34" charset="0"/>
                <a:cs typeface="Segoe UI" panose="020B0502040204020203" pitchFamily="34" charset="0"/>
              </a:rPr>
              <a:t> MORI – Your WSBL</a:t>
            </a:r>
            <a:endPar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5901006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tatement with bottom image x 1">
    <p:bg>
      <p:bgPr>
        <a:solidFill>
          <a:schemeClr val="bg2"/>
        </a:solidFill>
        <a:effectLst/>
      </p:bgPr>
    </p:bg>
    <p:spTree>
      <p:nvGrpSpPr>
        <p:cNvPr id="1" name=""/>
        <p:cNvGrpSpPr/>
        <p:nvPr/>
      </p:nvGrpSpPr>
      <p:grpSpPr>
        <a:xfrm>
          <a:off x="0" y="0"/>
          <a:ext cx="0" cy="0"/>
          <a:chOff x="0" y="0"/>
          <a:chExt cx="0" cy="0"/>
        </a:xfrm>
      </p:grpSpPr>
      <p:sp>
        <p:nvSpPr>
          <p:cNvPr id="11" name="Rectangle 10"/>
          <p:cNvSpPr/>
          <p:nvPr userDrawn="1"/>
        </p:nvSpPr>
        <p:spPr bwMode="gray">
          <a:xfrm>
            <a:off x="95151" y="4105787"/>
            <a:ext cx="13185261" cy="3274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2" name="Title 1"/>
          <p:cNvSpPr>
            <a:spLocks noGrp="1"/>
          </p:cNvSpPr>
          <p:nvPr>
            <p:ph type="title" hasCustomPrompt="1"/>
          </p:nvPr>
        </p:nvSpPr>
        <p:spPr bwMode="gray">
          <a:xfrm>
            <a:off x="837931" y="1843379"/>
            <a:ext cx="11763919" cy="1033790"/>
          </a:xfrm>
          <a:noFill/>
        </p:spPr>
        <p:txBody>
          <a:bodyPr wrap="square" anchor="ctr"/>
          <a:lstStyle>
            <a:lvl1pPr>
              <a:defRPr sz="6200"/>
            </a:lvl1pPr>
          </a:lstStyle>
          <a:p>
            <a:r>
              <a:rPr lang="en-US" dirty="0"/>
              <a:t>Click to add statement</a:t>
            </a:r>
            <a:endParaRPr lang="en-GB" dirty="0"/>
          </a:p>
        </p:txBody>
      </p:sp>
      <p:sp>
        <p:nvSpPr>
          <p:cNvPr id="22" name="Picture Placeholder 21"/>
          <p:cNvSpPr>
            <a:spLocks noGrp="1"/>
          </p:cNvSpPr>
          <p:nvPr>
            <p:ph type="pic" sz="quarter" idx="10" hasCustomPrompt="1"/>
          </p:nvPr>
        </p:nvSpPr>
        <p:spPr>
          <a:xfrm>
            <a:off x="179388" y="4284664"/>
            <a:ext cx="13073474" cy="3101788"/>
          </a:xfrm>
          <a:solidFill>
            <a:schemeClr val="bg1">
              <a:lumMod val="85000"/>
            </a:schemeClr>
          </a:solidFill>
        </p:spPr>
        <p:txBody>
          <a:bodyPr/>
          <a:lstStyle>
            <a:lvl1pPr marL="0" indent="0">
              <a:buNone/>
              <a:defRPr sz="1600" baseline="0"/>
            </a:lvl1pPr>
          </a:lstStyle>
          <a:p>
            <a:r>
              <a:rPr lang="en-GB" dirty="0"/>
              <a:t>Click to insert image</a:t>
            </a:r>
          </a:p>
        </p:txBody>
      </p:sp>
      <p:sp>
        <p:nvSpPr>
          <p:cNvPr id="8" name="TextBox 7"/>
          <p:cNvSpPr txBox="1"/>
          <p:nvPr userDrawn="1"/>
        </p:nvSpPr>
        <p:spPr>
          <a:xfrm>
            <a:off x="12556400" y="7338408"/>
            <a:ext cx="724013" cy="202123"/>
          </a:xfrm>
          <a:prstGeom prst="rect">
            <a:avLst/>
          </a:prstGeom>
          <a:noFill/>
        </p:spPr>
        <p:txBody>
          <a:bodyPr wrap="square" lIns="82819" tIns="41410" rIns="82819" bIns="41410" rtlCol="0">
            <a:spAutoFit/>
          </a:bodyPr>
          <a:lstStyle/>
          <a:p>
            <a:pPr algn="r">
              <a:lnSpc>
                <a:spcPct val="110000"/>
              </a:lnSpc>
              <a:spcBef>
                <a:spcPts val="2760"/>
              </a:spcBef>
              <a:buClr>
                <a:schemeClr val="bg2"/>
              </a:buClr>
            </a:pPr>
            <a:fld id="{08492756-E806-4604-9C5F-A6997CE6540C}" type="slidenum">
              <a:rPr lang="en-GB" sz="700" smtClean="0">
                <a:solidFill>
                  <a:schemeClr val="tx1">
                    <a:lumMod val="75000"/>
                    <a:lumOff val="25000"/>
                  </a:schemeClr>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lumMod val="75000"/>
                  <a:lumOff val="25000"/>
                </a:schemeClr>
              </a:solidFill>
              <a:latin typeface="Segoe UI Light" panose="020B0502040204020203" pitchFamily="34" charset="0"/>
            </a:endParaRPr>
          </a:p>
        </p:txBody>
      </p:sp>
      <p:sp>
        <p:nvSpPr>
          <p:cNvPr id="10"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4" name="TextBox 13"/>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12" name="TextBox 11"/>
          <p:cNvSpPr txBox="1"/>
          <p:nvPr userDrawn="1"/>
        </p:nvSpPr>
        <p:spPr bwMode="gray">
          <a:xfrm>
            <a:off x="568253" y="7380288"/>
            <a:ext cx="4896000" cy="180975"/>
          </a:xfrm>
          <a:prstGeom prst="rect">
            <a:avLst/>
          </a:prstGeom>
          <a:noFill/>
        </p:spPr>
        <p:txBody>
          <a:bodyPr wrap="none" lIns="0" tIns="0" rIns="0" bIns="0" rtlCol="0" anchor="ctr">
            <a:noAutofit/>
          </a:bodyPr>
          <a:lstStyle/>
          <a:p>
            <a:pPr marL="0" marR="0" lvl="0" indent="0" algn="l" defTabSz="1051802" rtl="0" eaLnBrk="1" fontAlgn="auto" latinLnBrk="0" hangingPunct="1">
              <a:lnSpc>
                <a:spcPct val="100000"/>
              </a:lnSpc>
              <a:spcBef>
                <a:spcPts val="0"/>
              </a:spcBef>
              <a:spcAft>
                <a:spcPts val="0"/>
              </a:spcAft>
              <a:buClrTx/>
              <a:buSzTx/>
              <a:buFontTx/>
              <a:buNone/>
              <a:tabLst/>
              <a:defRPr/>
            </a:pPr>
            <a:r>
              <a:rPr lang="sr-Latn-RS" sz="700" dirty="0">
                <a:solidFill>
                  <a:schemeClr val="tx1"/>
                </a:solidFill>
                <a:latin typeface="Segoe UI Light" panose="020B0502040204020203" pitchFamily="34" charset="0"/>
              </a:rPr>
              <a:t>IKT kao pokretač daljeg razvoja Crne Gore | Maj 2018 | © 2018 Ipsos. All rights reserved. </a:t>
            </a:r>
          </a:p>
        </p:txBody>
      </p:sp>
      <p:sp>
        <p:nvSpPr>
          <p:cNvPr id="13" name="TextBox 12"/>
          <p:cNvSpPr txBox="1"/>
          <p:nvPr userDrawn="1"/>
        </p:nvSpPr>
        <p:spPr>
          <a:xfrm>
            <a:off x="572353" y="7240530"/>
            <a:ext cx="916918" cy="118494"/>
          </a:xfrm>
          <a:prstGeom prst="rect">
            <a:avLst/>
          </a:prstGeom>
          <a:noFill/>
        </p:spPr>
        <p:txBody>
          <a:bodyPr wrap="none" lIns="0" tIns="0" rIns="0" bIns="0" rtlCol="0">
            <a:spAutoFit/>
          </a:bodyPr>
          <a:lstStyle/>
          <a:p>
            <a:pPr>
              <a:lnSpc>
                <a:spcPct val="110000"/>
              </a:lnSpc>
              <a:spcBef>
                <a:spcPts val="2400"/>
              </a:spcBef>
              <a:buClr>
                <a:schemeClr val="bg2"/>
              </a:buClr>
            </a:pPr>
            <a:r>
              <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Ipsos</a:t>
            </a:r>
            <a:r>
              <a:rPr lang="sr-Latn-RS"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Strategic Marketing</a:t>
            </a:r>
            <a:endPar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48617355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ly/Statement - 1 picture">
    <p:bg>
      <p:bgPr>
        <a:solidFill>
          <a:schemeClr val="bg2"/>
        </a:solidFill>
        <a:effectLst/>
      </p:bgPr>
    </p:bg>
    <p:spTree>
      <p:nvGrpSpPr>
        <p:cNvPr id="1" name=""/>
        <p:cNvGrpSpPr/>
        <p:nvPr/>
      </p:nvGrpSpPr>
      <p:grpSpPr>
        <a:xfrm>
          <a:off x="0" y="0"/>
          <a:ext cx="0" cy="0"/>
          <a:chOff x="0" y="0"/>
          <a:chExt cx="0" cy="0"/>
        </a:xfrm>
      </p:grpSpPr>
      <p:sp>
        <p:nvSpPr>
          <p:cNvPr id="13"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8" name="Picture Placeholder 7"/>
          <p:cNvSpPr>
            <a:spLocks noGrp="1"/>
          </p:cNvSpPr>
          <p:nvPr>
            <p:ph type="pic" sz="quarter" idx="11" hasCustomPrompt="1"/>
          </p:nvPr>
        </p:nvSpPr>
        <p:spPr>
          <a:xfrm>
            <a:off x="6810375" y="179389"/>
            <a:ext cx="6454775" cy="7209946"/>
          </a:xfrm>
          <a:solidFill>
            <a:schemeClr val="bg1">
              <a:lumMod val="95000"/>
            </a:schemeClr>
          </a:solidFill>
        </p:spPr>
        <p:txBody>
          <a:bodyPr>
            <a:normAutofit/>
          </a:bodyPr>
          <a:lstStyle>
            <a:lvl1pPr marL="0" indent="0">
              <a:buNone/>
              <a:defRPr sz="2800" baseline="0"/>
            </a:lvl1pPr>
          </a:lstStyle>
          <a:p>
            <a:r>
              <a:rPr lang="en-GB" dirty="0"/>
              <a:t>A picture can be inserted here, it can be left blank or it can be filled in another colour</a:t>
            </a:r>
          </a:p>
        </p:txBody>
      </p:sp>
      <p:sp>
        <p:nvSpPr>
          <p:cNvPr id="2" name="Title 1"/>
          <p:cNvSpPr>
            <a:spLocks noGrp="1"/>
          </p:cNvSpPr>
          <p:nvPr>
            <p:ph type="ctrTitle" hasCustomPrompt="1"/>
          </p:nvPr>
        </p:nvSpPr>
        <p:spPr bwMode="gray">
          <a:xfrm>
            <a:off x="556809" y="2463795"/>
            <a:ext cx="2615042" cy="598488"/>
          </a:xfrm>
          <a:solidFill>
            <a:schemeClr val="accent3"/>
          </a:solidFill>
        </p:spPr>
        <p:txBody>
          <a:bodyPr wrap="none" lIns="82819" tIns="72000" rIns="82819" bIns="0" rtlCol="0" anchor="ctr">
            <a:spAutoFit/>
          </a:bodyPr>
          <a:lstStyle>
            <a:lvl1pPr algn="l">
              <a:defRPr lang="en-GB" baseline="0" dirty="0"/>
            </a:lvl1pPr>
          </a:lstStyle>
          <a:p>
            <a:pPr marL="0" lvl="0" indent="0" algn="l">
              <a:spcBef>
                <a:spcPct val="20000"/>
              </a:spcBef>
              <a:buFont typeface="Arial" panose="020B0604020202020204" pitchFamily="34" charset="0"/>
            </a:pPr>
            <a:r>
              <a:rPr lang="en-US" dirty="0"/>
              <a:t>Fly style 1</a:t>
            </a:r>
            <a:endParaRPr lang="en-GB" dirty="0"/>
          </a:p>
        </p:txBody>
      </p:sp>
      <p:sp>
        <p:nvSpPr>
          <p:cNvPr id="4" name="Rectangle 3"/>
          <p:cNvSpPr/>
          <p:nvPr userDrawn="1"/>
        </p:nvSpPr>
        <p:spPr bwMode="gray">
          <a:xfrm>
            <a:off x="6633145" y="108225"/>
            <a:ext cx="180000" cy="7281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16" name="TextBox 15"/>
          <p:cNvSpPr txBox="1"/>
          <p:nvPr userDrawn="1"/>
        </p:nvSpPr>
        <p:spPr>
          <a:xfrm>
            <a:off x="12556400" y="7413830"/>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6" name="Text Placeholder 5"/>
          <p:cNvSpPr>
            <a:spLocks noGrp="1"/>
          </p:cNvSpPr>
          <p:nvPr>
            <p:ph type="body" sz="quarter" idx="12" hasCustomPrompt="1"/>
          </p:nvPr>
        </p:nvSpPr>
        <p:spPr>
          <a:xfrm>
            <a:off x="556809" y="3204567"/>
            <a:ext cx="3562609" cy="525785"/>
          </a:xfrm>
          <a:solidFill>
            <a:schemeClr val="tx2"/>
          </a:solidFill>
        </p:spPr>
        <p:txBody>
          <a:bodyPr wrap="none" lIns="72000" tIns="0" bIns="0">
            <a:spAutoFit/>
          </a:bodyPr>
          <a:lstStyle>
            <a:lvl1pPr marL="0" indent="0">
              <a:lnSpc>
                <a:spcPts val="4100"/>
              </a:lnSpc>
              <a:spcBef>
                <a:spcPts val="600"/>
              </a:spcBef>
              <a:spcAft>
                <a:spcPts val="0"/>
              </a:spcAft>
              <a:buNone/>
              <a:defRPr sz="2800" b="1">
                <a:solidFill>
                  <a:schemeClr val="bg1"/>
                </a:solidFill>
                <a:latin typeface="+mj-lt"/>
              </a:defRPr>
            </a:lvl1pPr>
            <a:lvl2pPr marL="525902" indent="0">
              <a:buNone/>
              <a:defRPr/>
            </a:lvl2pPr>
            <a:lvl3pPr marL="1051804" indent="0">
              <a:buNone/>
              <a:defRPr/>
            </a:lvl3pPr>
            <a:lvl4pPr marL="1577706" indent="0">
              <a:buNone/>
              <a:defRPr/>
            </a:lvl4pPr>
            <a:lvl5pPr marL="2103606" indent="0">
              <a:buNone/>
              <a:defRPr/>
            </a:lvl5pPr>
          </a:lstStyle>
          <a:p>
            <a:pPr lvl="0"/>
            <a:r>
              <a:rPr lang="en-US" dirty="0"/>
              <a:t>Click to edit subtitle</a:t>
            </a:r>
          </a:p>
        </p:txBody>
      </p:sp>
      <p:sp>
        <p:nvSpPr>
          <p:cNvPr id="9" name="Text Placeholder 8"/>
          <p:cNvSpPr>
            <a:spLocks noGrp="1"/>
          </p:cNvSpPr>
          <p:nvPr>
            <p:ph type="body" sz="quarter" idx="13"/>
          </p:nvPr>
        </p:nvSpPr>
        <p:spPr>
          <a:xfrm>
            <a:off x="557213" y="3924647"/>
            <a:ext cx="5762625" cy="2087216"/>
          </a:xfrm>
        </p:spPr>
        <p:txBody>
          <a:bodyPr lIns="0" tIns="0" rIns="0" bIns="0">
            <a:noAutofit/>
          </a:bodyPr>
          <a:lstStyle>
            <a:lvl1pPr marL="0" indent="0">
              <a:buNone/>
              <a:defRPr sz="2000">
                <a:solidFill>
                  <a:schemeClr val="bg1"/>
                </a:solidFill>
              </a:defRPr>
            </a:lvl1pPr>
            <a:lvl2pPr marL="525902" indent="0">
              <a:buNone/>
              <a:defRPr sz="2000">
                <a:solidFill>
                  <a:schemeClr val="bg1"/>
                </a:solidFill>
              </a:defRPr>
            </a:lvl2pPr>
            <a:lvl3pPr marL="1051804" indent="0">
              <a:buNone/>
              <a:defRPr sz="1800">
                <a:solidFill>
                  <a:schemeClr val="bg1"/>
                </a:solidFill>
              </a:defRPr>
            </a:lvl3pPr>
            <a:lvl4pPr marL="1577706" indent="0">
              <a:buNone/>
              <a:defRPr sz="1800">
                <a:solidFill>
                  <a:schemeClr val="bg1"/>
                </a:solidFill>
              </a:defRPr>
            </a:lvl4pPr>
            <a:lvl5pPr marL="2103606" indent="0">
              <a:buNone/>
              <a:defRPr sz="1800">
                <a:solidFill>
                  <a:schemeClr val="bg1"/>
                </a:solidFill>
              </a:defRPr>
            </a:lvl5pPr>
          </a:lstStyle>
          <a:p>
            <a:pPr lvl="0"/>
            <a:r>
              <a:rPr lang="en-US"/>
              <a:t>Click to edit Master text styles</a:t>
            </a:r>
          </a:p>
        </p:txBody>
      </p:sp>
      <p:pic>
        <p:nvPicPr>
          <p:cNvPr id="15" name="Picture 14">
            <a:extLst>
              <a:ext uri="{FF2B5EF4-FFF2-40B4-BE49-F238E27FC236}">
                <a16:creationId xmlns="" xmlns:a16="http://schemas.microsoft.com/office/drawing/2014/main" id="{8A4DC52D-6861-42BB-BDE5-CB9A21C7D4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4701" y="6588964"/>
            <a:ext cx="631083" cy="576043"/>
          </a:xfrm>
          <a:prstGeom prst="rect">
            <a:avLst/>
          </a:prstGeom>
        </p:spPr>
      </p:pic>
      <p:pic>
        <p:nvPicPr>
          <p:cNvPr id="17" name="Picture 16">
            <a:extLst>
              <a:ext uri="{FF2B5EF4-FFF2-40B4-BE49-F238E27FC236}">
                <a16:creationId xmlns="" xmlns:a16="http://schemas.microsoft.com/office/drawing/2014/main" id="{A92EE099-5AA6-4269-ACC2-BF928826FA7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81226" y="6691058"/>
            <a:ext cx="3353091" cy="487722"/>
          </a:xfrm>
          <a:prstGeom prst="rect">
            <a:avLst/>
          </a:prstGeom>
        </p:spPr>
      </p:pic>
    </p:spTree>
    <p:extLst>
      <p:ext uri="{BB962C8B-B14F-4D97-AF65-F5344CB8AC3E}">
        <p14:creationId xmlns:p14="http://schemas.microsoft.com/office/powerpoint/2010/main" val="1615767733"/>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ack Cover">
    <p:bg>
      <p:bgPr>
        <a:solidFill>
          <a:schemeClr val="bg2"/>
        </a:solidFill>
        <a:effectLst/>
      </p:bgPr>
    </p:bg>
    <p:spTree>
      <p:nvGrpSpPr>
        <p:cNvPr id="1" name=""/>
        <p:cNvGrpSpPr/>
        <p:nvPr/>
      </p:nvGrpSpPr>
      <p:grpSpPr>
        <a:xfrm>
          <a:off x="0" y="0"/>
          <a:ext cx="0" cy="0"/>
          <a:chOff x="0" y="0"/>
          <a:chExt cx="0" cy="0"/>
        </a:xfrm>
      </p:grpSpPr>
      <p:grpSp>
        <p:nvGrpSpPr>
          <p:cNvPr id="28" name="Group 27"/>
          <p:cNvGrpSpPr>
            <a:grpSpLocks noChangeAspect="1"/>
          </p:cNvGrpSpPr>
          <p:nvPr userDrawn="1"/>
        </p:nvGrpSpPr>
        <p:grpSpPr>
          <a:xfrm>
            <a:off x="646962" y="4941638"/>
            <a:ext cx="226229" cy="135137"/>
            <a:chOff x="5081588" y="3579813"/>
            <a:chExt cx="528637" cy="396876"/>
          </a:xfrm>
          <a:solidFill>
            <a:schemeClr val="bg1"/>
          </a:solidFill>
        </p:grpSpPr>
        <p:sp>
          <p:nvSpPr>
            <p:cNvPr id="25" name="Freeform 6"/>
            <p:cNvSpPr>
              <a:spLocks/>
            </p:cNvSpPr>
            <p:nvPr userDrawn="1"/>
          </p:nvSpPr>
          <p:spPr bwMode="auto">
            <a:xfrm>
              <a:off x="5081588" y="3579813"/>
              <a:ext cx="528637" cy="179388"/>
            </a:xfrm>
            <a:custGeom>
              <a:avLst/>
              <a:gdLst>
                <a:gd name="T0" fmla="*/ 70 w 141"/>
                <a:gd name="T1" fmla="*/ 0 h 48"/>
                <a:gd name="T2" fmla="*/ 0 w 141"/>
                <a:gd name="T3" fmla="*/ 23 h 48"/>
                <a:gd name="T4" fmla="*/ 8 w 141"/>
                <a:gd name="T5" fmla="*/ 47 h 48"/>
                <a:gd name="T6" fmla="*/ 42 w 141"/>
                <a:gd name="T7" fmla="*/ 38 h 48"/>
                <a:gd name="T8" fmla="*/ 43 w 141"/>
                <a:gd name="T9" fmla="*/ 23 h 48"/>
                <a:gd name="T10" fmla="*/ 70 w 141"/>
                <a:gd name="T11" fmla="*/ 19 h 48"/>
                <a:gd name="T12" fmla="*/ 98 w 141"/>
                <a:gd name="T13" fmla="*/ 23 h 48"/>
                <a:gd name="T14" fmla="*/ 98 w 141"/>
                <a:gd name="T15" fmla="*/ 38 h 48"/>
                <a:gd name="T16" fmla="*/ 132 w 141"/>
                <a:gd name="T17" fmla="*/ 47 h 48"/>
                <a:gd name="T18" fmla="*/ 141 w 141"/>
                <a:gd name="T19" fmla="*/ 23 h 48"/>
                <a:gd name="T20" fmla="*/ 70 w 141"/>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48">
                  <a:moveTo>
                    <a:pt x="70" y="0"/>
                  </a:moveTo>
                  <a:cubicBezTo>
                    <a:pt x="29" y="1"/>
                    <a:pt x="9" y="13"/>
                    <a:pt x="0" y="23"/>
                  </a:cubicBezTo>
                  <a:cubicBezTo>
                    <a:pt x="2" y="34"/>
                    <a:pt x="5" y="42"/>
                    <a:pt x="8" y="47"/>
                  </a:cubicBezTo>
                  <a:cubicBezTo>
                    <a:pt x="19" y="48"/>
                    <a:pt x="33" y="44"/>
                    <a:pt x="42" y="38"/>
                  </a:cubicBezTo>
                  <a:cubicBezTo>
                    <a:pt x="43" y="35"/>
                    <a:pt x="43" y="26"/>
                    <a:pt x="43" y="23"/>
                  </a:cubicBezTo>
                  <a:cubicBezTo>
                    <a:pt x="49" y="20"/>
                    <a:pt x="61" y="19"/>
                    <a:pt x="70" y="19"/>
                  </a:cubicBezTo>
                  <a:cubicBezTo>
                    <a:pt x="80" y="19"/>
                    <a:pt x="92" y="20"/>
                    <a:pt x="98" y="23"/>
                  </a:cubicBezTo>
                  <a:cubicBezTo>
                    <a:pt x="97" y="26"/>
                    <a:pt x="97" y="35"/>
                    <a:pt x="98" y="38"/>
                  </a:cubicBezTo>
                  <a:cubicBezTo>
                    <a:pt x="107" y="44"/>
                    <a:pt x="121" y="48"/>
                    <a:pt x="132" y="47"/>
                  </a:cubicBezTo>
                  <a:cubicBezTo>
                    <a:pt x="136" y="42"/>
                    <a:pt x="138" y="34"/>
                    <a:pt x="141" y="23"/>
                  </a:cubicBezTo>
                  <a:cubicBezTo>
                    <a:pt x="132" y="13"/>
                    <a:pt x="112" y="1"/>
                    <a:pt x="7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mn-lt"/>
              </a:endParaRPr>
            </a:p>
          </p:txBody>
        </p:sp>
        <p:sp>
          <p:nvSpPr>
            <p:cNvPr id="26" name="Freeform 7"/>
            <p:cNvSpPr>
              <a:spLocks noEditPoints="1"/>
            </p:cNvSpPr>
            <p:nvPr userDrawn="1"/>
          </p:nvSpPr>
          <p:spPr bwMode="auto">
            <a:xfrm>
              <a:off x="5149850" y="3676651"/>
              <a:ext cx="393700" cy="300038"/>
            </a:xfrm>
            <a:custGeom>
              <a:avLst/>
              <a:gdLst>
                <a:gd name="T0" fmla="*/ 75 w 105"/>
                <a:gd name="T1" fmla="*/ 10 h 80"/>
                <a:gd name="T2" fmla="*/ 75 w 105"/>
                <a:gd name="T3" fmla="*/ 0 h 80"/>
                <a:gd name="T4" fmla="*/ 62 w 105"/>
                <a:gd name="T5" fmla="*/ 0 h 80"/>
                <a:gd name="T6" fmla="*/ 62 w 105"/>
                <a:gd name="T7" fmla="*/ 9 h 80"/>
                <a:gd name="T8" fmla="*/ 42 w 105"/>
                <a:gd name="T9" fmla="*/ 9 h 80"/>
                <a:gd name="T10" fmla="*/ 42 w 105"/>
                <a:gd name="T11" fmla="*/ 0 h 80"/>
                <a:gd name="T12" fmla="*/ 30 w 105"/>
                <a:gd name="T13" fmla="*/ 0 h 80"/>
                <a:gd name="T14" fmla="*/ 30 w 105"/>
                <a:gd name="T15" fmla="*/ 10 h 80"/>
                <a:gd name="T16" fmla="*/ 0 w 105"/>
                <a:gd name="T17" fmla="*/ 45 h 80"/>
                <a:gd name="T18" fmla="*/ 0 w 105"/>
                <a:gd name="T19" fmla="*/ 68 h 80"/>
                <a:gd name="T20" fmla="*/ 52 w 105"/>
                <a:gd name="T21" fmla="*/ 80 h 80"/>
                <a:gd name="T22" fmla="*/ 52 w 105"/>
                <a:gd name="T23" fmla="*/ 80 h 80"/>
                <a:gd name="T24" fmla="*/ 52 w 105"/>
                <a:gd name="T25" fmla="*/ 80 h 80"/>
                <a:gd name="T26" fmla="*/ 52 w 105"/>
                <a:gd name="T27" fmla="*/ 80 h 80"/>
                <a:gd name="T28" fmla="*/ 53 w 105"/>
                <a:gd name="T29" fmla="*/ 80 h 80"/>
                <a:gd name="T30" fmla="*/ 104 w 105"/>
                <a:gd name="T31" fmla="*/ 68 h 80"/>
                <a:gd name="T32" fmla="*/ 105 w 105"/>
                <a:gd name="T33" fmla="*/ 45 h 80"/>
                <a:gd name="T34" fmla="*/ 75 w 105"/>
                <a:gd name="T35" fmla="*/ 10 h 80"/>
                <a:gd name="T36" fmla="*/ 52 w 105"/>
                <a:gd name="T37" fmla="*/ 63 h 80"/>
                <a:gd name="T38" fmla="*/ 32 w 105"/>
                <a:gd name="T39" fmla="*/ 43 h 80"/>
                <a:gd name="T40" fmla="*/ 52 w 105"/>
                <a:gd name="T41" fmla="*/ 23 h 80"/>
                <a:gd name="T42" fmla="*/ 72 w 105"/>
                <a:gd name="T43" fmla="*/ 43 h 80"/>
                <a:gd name="T44" fmla="*/ 52 w 105"/>
                <a:gd name="T45" fmla="*/ 6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80">
                  <a:moveTo>
                    <a:pt x="75" y="10"/>
                  </a:moveTo>
                  <a:cubicBezTo>
                    <a:pt x="75" y="0"/>
                    <a:pt x="75" y="0"/>
                    <a:pt x="75" y="0"/>
                  </a:cubicBezTo>
                  <a:cubicBezTo>
                    <a:pt x="62" y="0"/>
                    <a:pt x="62" y="0"/>
                    <a:pt x="62" y="0"/>
                  </a:cubicBezTo>
                  <a:cubicBezTo>
                    <a:pt x="62" y="9"/>
                    <a:pt x="62" y="9"/>
                    <a:pt x="62" y="9"/>
                  </a:cubicBezTo>
                  <a:cubicBezTo>
                    <a:pt x="42" y="9"/>
                    <a:pt x="42" y="9"/>
                    <a:pt x="42" y="9"/>
                  </a:cubicBezTo>
                  <a:cubicBezTo>
                    <a:pt x="42" y="0"/>
                    <a:pt x="42" y="0"/>
                    <a:pt x="42" y="0"/>
                  </a:cubicBezTo>
                  <a:cubicBezTo>
                    <a:pt x="30" y="0"/>
                    <a:pt x="30" y="0"/>
                    <a:pt x="30" y="0"/>
                  </a:cubicBezTo>
                  <a:cubicBezTo>
                    <a:pt x="30" y="10"/>
                    <a:pt x="30" y="10"/>
                    <a:pt x="30" y="10"/>
                  </a:cubicBezTo>
                  <a:cubicBezTo>
                    <a:pt x="0" y="45"/>
                    <a:pt x="0" y="45"/>
                    <a:pt x="0" y="45"/>
                  </a:cubicBezTo>
                  <a:cubicBezTo>
                    <a:pt x="0" y="68"/>
                    <a:pt x="0" y="68"/>
                    <a:pt x="0" y="68"/>
                  </a:cubicBezTo>
                  <a:cubicBezTo>
                    <a:pt x="0" y="68"/>
                    <a:pt x="20" y="80"/>
                    <a:pt x="52" y="80"/>
                  </a:cubicBezTo>
                  <a:cubicBezTo>
                    <a:pt x="52" y="80"/>
                    <a:pt x="52" y="80"/>
                    <a:pt x="52" y="80"/>
                  </a:cubicBezTo>
                  <a:cubicBezTo>
                    <a:pt x="52" y="80"/>
                    <a:pt x="52" y="80"/>
                    <a:pt x="52" y="80"/>
                  </a:cubicBezTo>
                  <a:cubicBezTo>
                    <a:pt x="52" y="80"/>
                    <a:pt x="52" y="80"/>
                    <a:pt x="52" y="80"/>
                  </a:cubicBezTo>
                  <a:cubicBezTo>
                    <a:pt x="52" y="80"/>
                    <a:pt x="52" y="80"/>
                    <a:pt x="53" y="80"/>
                  </a:cubicBezTo>
                  <a:cubicBezTo>
                    <a:pt x="84" y="80"/>
                    <a:pt x="104" y="68"/>
                    <a:pt x="104" y="68"/>
                  </a:cubicBezTo>
                  <a:cubicBezTo>
                    <a:pt x="105" y="45"/>
                    <a:pt x="105" y="45"/>
                    <a:pt x="105" y="45"/>
                  </a:cubicBezTo>
                  <a:lnTo>
                    <a:pt x="75" y="10"/>
                  </a:lnTo>
                  <a:close/>
                  <a:moveTo>
                    <a:pt x="52" y="63"/>
                  </a:moveTo>
                  <a:cubicBezTo>
                    <a:pt x="41" y="63"/>
                    <a:pt x="32" y="54"/>
                    <a:pt x="32" y="43"/>
                  </a:cubicBezTo>
                  <a:cubicBezTo>
                    <a:pt x="32" y="32"/>
                    <a:pt x="41" y="23"/>
                    <a:pt x="52" y="23"/>
                  </a:cubicBezTo>
                  <a:cubicBezTo>
                    <a:pt x="63" y="23"/>
                    <a:pt x="72" y="32"/>
                    <a:pt x="72" y="43"/>
                  </a:cubicBezTo>
                  <a:cubicBezTo>
                    <a:pt x="72" y="54"/>
                    <a:pt x="63" y="63"/>
                    <a:pt x="52"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mn-lt"/>
              </a:endParaRPr>
            </a:p>
          </p:txBody>
        </p:sp>
      </p:grpSp>
      <p:sp>
        <p:nvSpPr>
          <p:cNvPr id="69" name="Text Placeholder 68"/>
          <p:cNvSpPr>
            <a:spLocks noGrp="1"/>
          </p:cNvSpPr>
          <p:nvPr>
            <p:ph type="body" sz="quarter" idx="10" hasCustomPrompt="1"/>
          </p:nvPr>
        </p:nvSpPr>
        <p:spPr bwMode="gray">
          <a:xfrm>
            <a:off x="556666" y="3996655"/>
            <a:ext cx="5939757" cy="1937983"/>
          </a:xfrm>
        </p:spPr>
        <p:txBody>
          <a:bodyPr wrap="square" lIns="82819" tIns="41410" rIns="82819" bIns="41410">
            <a:spAutoFit/>
          </a:bodyPr>
          <a:lstStyle>
            <a:lvl1pPr marL="0" indent="0">
              <a:spcBef>
                <a:spcPts val="0"/>
              </a:spcBef>
              <a:buNone/>
              <a:tabLst>
                <a:tab pos="314080" algn="l"/>
              </a:tabLst>
              <a:defRPr sz="2100" baseline="0">
                <a:solidFill>
                  <a:schemeClr val="bg1"/>
                </a:solidFill>
                <a:latin typeface="+mn-lt"/>
              </a:defRPr>
            </a:lvl1pPr>
            <a:lvl2pPr marL="525902" indent="0">
              <a:buNone/>
              <a:defRPr>
                <a:solidFill>
                  <a:schemeClr val="bg1"/>
                </a:solidFill>
              </a:defRPr>
            </a:lvl2pPr>
            <a:lvl3pPr marL="1051802" indent="0">
              <a:buNone/>
              <a:defRPr>
                <a:solidFill>
                  <a:schemeClr val="bg1"/>
                </a:solidFill>
              </a:defRPr>
            </a:lvl3pPr>
            <a:lvl4pPr marL="1577704" indent="0">
              <a:buNone/>
              <a:defRPr>
                <a:solidFill>
                  <a:schemeClr val="bg1"/>
                </a:solidFill>
              </a:defRPr>
            </a:lvl4pPr>
            <a:lvl5pPr marL="2103606" indent="0">
              <a:buNone/>
              <a:defRPr>
                <a:solidFill>
                  <a:schemeClr val="bg1"/>
                </a:solidFill>
              </a:defRPr>
            </a:lvl5pPr>
          </a:lstStyle>
          <a:p>
            <a:pPr lvl="0"/>
            <a:r>
              <a:rPr lang="sr-Latn-RS" dirty="0"/>
              <a:t>Marko Uljarević</a:t>
            </a:r>
            <a:endParaRPr lang="en-US" dirty="0"/>
          </a:p>
          <a:p>
            <a:pPr lvl="0"/>
            <a:r>
              <a:rPr lang="en-US" dirty="0"/>
              <a:t>Social &amp; Opinion Research Director, Ipsos Adria	+381 11 328 4075</a:t>
            </a:r>
            <a:br>
              <a:rPr lang="en-US" dirty="0"/>
            </a:br>
            <a:r>
              <a:rPr lang="en-US" dirty="0"/>
              <a:t>	+381 63 66 80 40 	</a:t>
            </a:r>
            <a:r>
              <a:rPr lang="en-GB" dirty="0"/>
              <a:t>marko.uljarevic@ipsos.com </a:t>
            </a:r>
          </a:p>
        </p:txBody>
      </p:sp>
      <p:sp>
        <p:nvSpPr>
          <p:cNvPr id="159" name="Freeform 7"/>
          <p:cNvSpPr>
            <a:spLocks noChangeAspect="1" noEditPoints="1"/>
          </p:cNvSpPr>
          <p:nvPr userDrawn="1"/>
        </p:nvSpPr>
        <p:spPr bwMode="auto">
          <a:xfrm>
            <a:off x="646031" y="5688863"/>
            <a:ext cx="228093" cy="180000"/>
          </a:xfrm>
          <a:custGeom>
            <a:avLst/>
            <a:gdLst/>
            <a:ahLst/>
            <a:cxnLst>
              <a:cxn ang="0">
                <a:pos x="0" y="169"/>
              </a:cxn>
              <a:cxn ang="0">
                <a:pos x="0" y="76"/>
              </a:cxn>
              <a:cxn ang="0">
                <a:pos x="65" y="125"/>
              </a:cxn>
              <a:cxn ang="0">
                <a:pos x="0" y="169"/>
              </a:cxn>
              <a:cxn ang="0">
                <a:pos x="182" y="179"/>
              </a:cxn>
              <a:cxn ang="0">
                <a:pos x="176" y="182"/>
              </a:cxn>
              <a:cxn ang="0">
                <a:pos x="7" y="182"/>
              </a:cxn>
              <a:cxn ang="0">
                <a:pos x="2" y="179"/>
              </a:cxn>
              <a:cxn ang="0">
                <a:pos x="73" y="131"/>
              </a:cxn>
              <a:cxn ang="0">
                <a:pos x="110" y="131"/>
              </a:cxn>
              <a:cxn ang="0">
                <a:pos x="182" y="179"/>
              </a:cxn>
              <a:cxn ang="0">
                <a:pos x="183" y="76"/>
              </a:cxn>
              <a:cxn ang="0">
                <a:pos x="183" y="169"/>
              </a:cxn>
              <a:cxn ang="0">
                <a:pos x="118" y="125"/>
              </a:cxn>
              <a:cxn ang="0">
                <a:pos x="183" y="76"/>
              </a:cxn>
              <a:cxn ang="0">
                <a:pos x="48" y="65"/>
              </a:cxn>
              <a:cxn ang="0">
                <a:pos x="135" y="65"/>
              </a:cxn>
              <a:cxn ang="0">
                <a:pos x="135" y="72"/>
              </a:cxn>
              <a:cxn ang="0">
                <a:pos x="48" y="72"/>
              </a:cxn>
              <a:cxn ang="0">
                <a:pos x="48" y="65"/>
              </a:cxn>
              <a:cxn ang="0">
                <a:pos x="48" y="78"/>
              </a:cxn>
              <a:cxn ang="0">
                <a:pos x="135" y="78"/>
              </a:cxn>
              <a:cxn ang="0">
                <a:pos x="135" y="85"/>
              </a:cxn>
              <a:cxn ang="0">
                <a:pos x="48" y="85"/>
              </a:cxn>
              <a:cxn ang="0">
                <a:pos x="48" y="78"/>
              </a:cxn>
              <a:cxn ang="0">
                <a:pos x="48" y="91"/>
              </a:cxn>
              <a:cxn ang="0">
                <a:pos x="92" y="91"/>
              </a:cxn>
              <a:cxn ang="0">
                <a:pos x="92" y="98"/>
              </a:cxn>
              <a:cxn ang="0">
                <a:pos x="48" y="98"/>
              </a:cxn>
              <a:cxn ang="0">
                <a:pos x="48" y="91"/>
              </a:cxn>
              <a:cxn ang="0">
                <a:pos x="182" y="65"/>
              </a:cxn>
              <a:cxn ang="0">
                <a:pos x="182" y="65"/>
              </a:cxn>
              <a:cxn ang="0">
                <a:pos x="148" y="91"/>
              </a:cxn>
              <a:cxn ang="0">
                <a:pos x="148" y="54"/>
              </a:cxn>
              <a:cxn ang="0">
                <a:pos x="35" y="54"/>
              </a:cxn>
              <a:cxn ang="0">
                <a:pos x="35" y="91"/>
              </a:cxn>
              <a:cxn ang="0">
                <a:pos x="1" y="65"/>
              </a:cxn>
              <a:cxn ang="0">
                <a:pos x="1" y="65"/>
              </a:cxn>
              <a:cxn ang="0">
                <a:pos x="78" y="8"/>
              </a:cxn>
              <a:cxn ang="0">
                <a:pos x="105" y="8"/>
              </a:cxn>
              <a:cxn ang="0">
                <a:pos x="182" y="65"/>
              </a:cxn>
            </a:cxnLst>
            <a:rect l="0" t="0" r="r" b="b"/>
            <a:pathLst>
              <a:path w="183" h="182">
                <a:moveTo>
                  <a:pt x="0" y="169"/>
                </a:moveTo>
                <a:cubicBezTo>
                  <a:pt x="0" y="76"/>
                  <a:pt x="0" y="76"/>
                  <a:pt x="0" y="76"/>
                </a:cubicBezTo>
                <a:cubicBezTo>
                  <a:pt x="65" y="125"/>
                  <a:pt x="65" y="125"/>
                  <a:pt x="65" y="125"/>
                </a:cubicBezTo>
                <a:cubicBezTo>
                  <a:pt x="0" y="169"/>
                  <a:pt x="0" y="169"/>
                  <a:pt x="0" y="169"/>
                </a:cubicBezTo>
                <a:close/>
                <a:moveTo>
                  <a:pt x="182" y="179"/>
                </a:moveTo>
                <a:cubicBezTo>
                  <a:pt x="180" y="181"/>
                  <a:pt x="178" y="182"/>
                  <a:pt x="176" y="182"/>
                </a:cubicBezTo>
                <a:cubicBezTo>
                  <a:pt x="7" y="182"/>
                  <a:pt x="7" y="182"/>
                  <a:pt x="7" y="182"/>
                </a:cubicBezTo>
                <a:cubicBezTo>
                  <a:pt x="5" y="182"/>
                  <a:pt x="3" y="181"/>
                  <a:pt x="2" y="179"/>
                </a:cubicBezTo>
                <a:cubicBezTo>
                  <a:pt x="73" y="131"/>
                  <a:pt x="73" y="131"/>
                  <a:pt x="73" y="131"/>
                </a:cubicBezTo>
                <a:cubicBezTo>
                  <a:pt x="110" y="131"/>
                  <a:pt x="110" y="131"/>
                  <a:pt x="110" y="131"/>
                </a:cubicBezTo>
                <a:cubicBezTo>
                  <a:pt x="182" y="179"/>
                  <a:pt x="182" y="179"/>
                  <a:pt x="182" y="179"/>
                </a:cubicBezTo>
                <a:close/>
                <a:moveTo>
                  <a:pt x="183" y="76"/>
                </a:moveTo>
                <a:cubicBezTo>
                  <a:pt x="183" y="169"/>
                  <a:pt x="183" y="169"/>
                  <a:pt x="183" y="169"/>
                </a:cubicBezTo>
                <a:cubicBezTo>
                  <a:pt x="118" y="125"/>
                  <a:pt x="118" y="125"/>
                  <a:pt x="118" y="125"/>
                </a:cubicBezTo>
                <a:cubicBezTo>
                  <a:pt x="183" y="76"/>
                  <a:pt x="183" y="76"/>
                  <a:pt x="183" y="76"/>
                </a:cubicBezTo>
                <a:close/>
                <a:moveTo>
                  <a:pt x="48" y="65"/>
                </a:moveTo>
                <a:cubicBezTo>
                  <a:pt x="135" y="65"/>
                  <a:pt x="135" y="65"/>
                  <a:pt x="135" y="65"/>
                </a:cubicBezTo>
                <a:cubicBezTo>
                  <a:pt x="135" y="72"/>
                  <a:pt x="135" y="72"/>
                  <a:pt x="135" y="72"/>
                </a:cubicBezTo>
                <a:cubicBezTo>
                  <a:pt x="48" y="72"/>
                  <a:pt x="48" y="72"/>
                  <a:pt x="48" y="72"/>
                </a:cubicBezTo>
                <a:cubicBezTo>
                  <a:pt x="48" y="65"/>
                  <a:pt x="48" y="65"/>
                  <a:pt x="48" y="65"/>
                </a:cubicBezTo>
                <a:close/>
                <a:moveTo>
                  <a:pt x="48" y="78"/>
                </a:moveTo>
                <a:cubicBezTo>
                  <a:pt x="135" y="78"/>
                  <a:pt x="135" y="78"/>
                  <a:pt x="135" y="78"/>
                </a:cubicBezTo>
                <a:cubicBezTo>
                  <a:pt x="135" y="85"/>
                  <a:pt x="135" y="85"/>
                  <a:pt x="135" y="85"/>
                </a:cubicBezTo>
                <a:cubicBezTo>
                  <a:pt x="48" y="85"/>
                  <a:pt x="48" y="85"/>
                  <a:pt x="48" y="85"/>
                </a:cubicBezTo>
                <a:cubicBezTo>
                  <a:pt x="48" y="78"/>
                  <a:pt x="48" y="78"/>
                  <a:pt x="48" y="78"/>
                </a:cubicBezTo>
                <a:close/>
                <a:moveTo>
                  <a:pt x="48" y="91"/>
                </a:moveTo>
                <a:cubicBezTo>
                  <a:pt x="92" y="91"/>
                  <a:pt x="92" y="91"/>
                  <a:pt x="92" y="91"/>
                </a:cubicBezTo>
                <a:cubicBezTo>
                  <a:pt x="92" y="98"/>
                  <a:pt x="92" y="98"/>
                  <a:pt x="92" y="98"/>
                </a:cubicBezTo>
                <a:cubicBezTo>
                  <a:pt x="48" y="98"/>
                  <a:pt x="48" y="98"/>
                  <a:pt x="48" y="98"/>
                </a:cubicBezTo>
                <a:cubicBezTo>
                  <a:pt x="48" y="91"/>
                  <a:pt x="48" y="91"/>
                  <a:pt x="48" y="91"/>
                </a:cubicBezTo>
                <a:close/>
                <a:moveTo>
                  <a:pt x="182" y="65"/>
                </a:moveTo>
                <a:cubicBezTo>
                  <a:pt x="182" y="65"/>
                  <a:pt x="182" y="65"/>
                  <a:pt x="182" y="65"/>
                </a:cubicBezTo>
                <a:cubicBezTo>
                  <a:pt x="148" y="91"/>
                  <a:pt x="148" y="91"/>
                  <a:pt x="148" y="91"/>
                </a:cubicBezTo>
                <a:cubicBezTo>
                  <a:pt x="148" y="54"/>
                  <a:pt x="148" y="54"/>
                  <a:pt x="148" y="54"/>
                </a:cubicBezTo>
                <a:cubicBezTo>
                  <a:pt x="35" y="54"/>
                  <a:pt x="35" y="54"/>
                  <a:pt x="35" y="54"/>
                </a:cubicBezTo>
                <a:cubicBezTo>
                  <a:pt x="35" y="91"/>
                  <a:pt x="35" y="91"/>
                  <a:pt x="35" y="91"/>
                </a:cubicBezTo>
                <a:cubicBezTo>
                  <a:pt x="1" y="65"/>
                  <a:pt x="1" y="65"/>
                  <a:pt x="1" y="65"/>
                </a:cubicBezTo>
                <a:cubicBezTo>
                  <a:pt x="1" y="65"/>
                  <a:pt x="1" y="65"/>
                  <a:pt x="1" y="65"/>
                </a:cubicBezTo>
                <a:cubicBezTo>
                  <a:pt x="27" y="46"/>
                  <a:pt x="52" y="27"/>
                  <a:pt x="78" y="8"/>
                </a:cubicBezTo>
                <a:cubicBezTo>
                  <a:pt x="89" y="0"/>
                  <a:pt x="95" y="0"/>
                  <a:pt x="105" y="8"/>
                </a:cubicBezTo>
                <a:cubicBezTo>
                  <a:pt x="131" y="27"/>
                  <a:pt x="157" y="46"/>
                  <a:pt x="182" y="65"/>
                </a:cubicBezTo>
                <a:close/>
              </a:path>
            </a:pathLst>
          </a:custGeom>
          <a:solidFill>
            <a:schemeClr val="bg1"/>
          </a:solidFill>
          <a:ln w="9525">
            <a:noFill/>
            <a:round/>
            <a:headEnd/>
            <a:tailEnd/>
          </a:ln>
        </p:spPr>
        <p:txBody>
          <a:bodyPr vert="horz" wrap="square" lIns="105180" tIns="52589" rIns="105180" bIns="52589" numCol="1" anchor="t" anchorCtr="0" compatLnSpc="1">
            <a:prstTxWarp prst="textNoShape">
              <a:avLst/>
            </a:prstTxWarp>
          </a:bodyPr>
          <a:lstStyle/>
          <a:p>
            <a:endParaRPr lang="en-GB" dirty="0">
              <a:latin typeface="+mn-lt"/>
            </a:endParaRPr>
          </a:p>
        </p:txBody>
      </p:sp>
      <p:sp>
        <p:nvSpPr>
          <p:cNvPr id="160" name="Freeform 11"/>
          <p:cNvSpPr>
            <a:spLocks noChangeAspect="1" noEditPoints="1"/>
          </p:cNvSpPr>
          <p:nvPr userDrawn="1"/>
        </p:nvSpPr>
        <p:spPr bwMode="auto">
          <a:xfrm>
            <a:off x="702551" y="5256815"/>
            <a:ext cx="115054" cy="180000"/>
          </a:xfrm>
          <a:custGeom>
            <a:avLst/>
            <a:gdLst/>
            <a:ahLst/>
            <a:cxnLst>
              <a:cxn ang="0">
                <a:pos x="0" y="235"/>
              </a:cxn>
              <a:cxn ang="0">
                <a:pos x="10" y="233"/>
              </a:cxn>
              <a:cxn ang="0">
                <a:pos x="7" y="166"/>
              </a:cxn>
              <a:cxn ang="0">
                <a:pos x="0" y="112"/>
              </a:cxn>
              <a:cxn ang="0">
                <a:pos x="10" y="110"/>
              </a:cxn>
              <a:cxn ang="0">
                <a:pos x="96" y="7"/>
              </a:cxn>
              <a:cxn ang="0">
                <a:pos x="396" y="7"/>
              </a:cxn>
              <a:cxn ang="0">
                <a:pos x="488" y="0"/>
              </a:cxn>
              <a:cxn ang="0">
                <a:pos x="493" y="7"/>
              </a:cxn>
              <a:cxn ang="0">
                <a:pos x="591" y="95"/>
              </a:cxn>
              <a:cxn ang="0">
                <a:pos x="506" y="1162"/>
              </a:cxn>
              <a:cxn ang="0">
                <a:pos x="10" y="1075"/>
              </a:cxn>
              <a:cxn ang="0">
                <a:pos x="7" y="378"/>
              </a:cxn>
              <a:cxn ang="0">
                <a:pos x="0" y="339"/>
              </a:cxn>
              <a:cxn ang="0">
                <a:pos x="10" y="336"/>
              </a:cxn>
              <a:cxn ang="0">
                <a:pos x="7" y="276"/>
              </a:cxn>
              <a:cxn ang="0">
                <a:pos x="249" y="1061"/>
              </a:cxn>
              <a:cxn ang="0">
                <a:pos x="303" y="1115"/>
              </a:cxn>
              <a:cxn ang="0">
                <a:pos x="303" y="1115"/>
              </a:cxn>
              <a:cxn ang="0">
                <a:pos x="358" y="1061"/>
              </a:cxn>
              <a:cxn ang="0">
                <a:pos x="303" y="1007"/>
              </a:cxn>
              <a:cxn ang="0">
                <a:pos x="303" y="1007"/>
              </a:cxn>
              <a:cxn ang="0">
                <a:pos x="187" y="108"/>
              </a:cxn>
              <a:cxn ang="0">
                <a:pos x="202" y="124"/>
              </a:cxn>
              <a:cxn ang="0">
                <a:pos x="202" y="124"/>
              </a:cxn>
              <a:cxn ang="0">
                <a:pos x="218" y="108"/>
              </a:cxn>
              <a:cxn ang="0">
                <a:pos x="202" y="93"/>
              </a:cxn>
              <a:cxn ang="0">
                <a:pos x="202" y="93"/>
              </a:cxn>
              <a:cxn ang="0">
                <a:pos x="261" y="93"/>
              </a:cxn>
              <a:cxn ang="0">
                <a:pos x="249" y="109"/>
              </a:cxn>
              <a:cxn ang="0">
                <a:pos x="346" y="124"/>
              </a:cxn>
              <a:cxn ang="0">
                <a:pos x="358" y="109"/>
              </a:cxn>
              <a:cxn ang="0">
                <a:pos x="261" y="93"/>
              </a:cxn>
              <a:cxn ang="0">
                <a:pos x="46" y="960"/>
              </a:cxn>
              <a:cxn ang="0">
                <a:pos x="560" y="201"/>
              </a:cxn>
            </a:cxnLst>
            <a:rect l="0" t="0" r="r" b="b"/>
            <a:pathLst>
              <a:path w="591" h="1162">
                <a:moveTo>
                  <a:pt x="0" y="274"/>
                </a:moveTo>
                <a:cubicBezTo>
                  <a:pt x="0" y="235"/>
                  <a:pt x="0" y="235"/>
                  <a:pt x="0" y="235"/>
                </a:cubicBezTo>
                <a:cubicBezTo>
                  <a:pt x="0" y="234"/>
                  <a:pt x="3" y="233"/>
                  <a:pt x="7" y="233"/>
                </a:cubicBezTo>
                <a:cubicBezTo>
                  <a:pt x="10" y="233"/>
                  <a:pt x="10" y="233"/>
                  <a:pt x="10" y="233"/>
                </a:cubicBezTo>
                <a:cubicBezTo>
                  <a:pt x="10" y="166"/>
                  <a:pt x="10" y="166"/>
                  <a:pt x="10" y="166"/>
                </a:cubicBezTo>
                <a:cubicBezTo>
                  <a:pt x="7" y="166"/>
                  <a:pt x="7" y="166"/>
                  <a:pt x="7" y="166"/>
                </a:cubicBezTo>
                <a:cubicBezTo>
                  <a:pt x="3" y="166"/>
                  <a:pt x="0" y="164"/>
                  <a:pt x="0" y="163"/>
                </a:cubicBezTo>
                <a:cubicBezTo>
                  <a:pt x="0" y="112"/>
                  <a:pt x="0" y="112"/>
                  <a:pt x="0" y="112"/>
                </a:cubicBezTo>
                <a:cubicBezTo>
                  <a:pt x="0" y="111"/>
                  <a:pt x="3" y="110"/>
                  <a:pt x="7" y="110"/>
                </a:cubicBezTo>
                <a:cubicBezTo>
                  <a:pt x="10" y="110"/>
                  <a:pt x="10" y="110"/>
                  <a:pt x="10" y="110"/>
                </a:cubicBezTo>
                <a:cubicBezTo>
                  <a:pt x="10" y="95"/>
                  <a:pt x="10" y="95"/>
                  <a:pt x="10" y="95"/>
                </a:cubicBezTo>
                <a:cubicBezTo>
                  <a:pt x="10" y="46"/>
                  <a:pt x="49" y="7"/>
                  <a:pt x="96" y="7"/>
                </a:cubicBezTo>
                <a:cubicBezTo>
                  <a:pt x="396" y="7"/>
                  <a:pt x="396" y="7"/>
                  <a:pt x="396" y="7"/>
                </a:cubicBezTo>
                <a:cubicBezTo>
                  <a:pt x="396" y="7"/>
                  <a:pt x="396" y="7"/>
                  <a:pt x="396" y="7"/>
                </a:cubicBezTo>
                <a:cubicBezTo>
                  <a:pt x="396" y="3"/>
                  <a:pt x="399" y="0"/>
                  <a:pt x="401" y="0"/>
                </a:cubicBezTo>
                <a:cubicBezTo>
                  <a:pt x="488" y="0"/>
                  <a:pt x="488" y="0"/>
                  <a:pt x="488" y="0"/>
                </a:cubicBezTo>
                <a:cubicBezTo>
                  <a:pt x="491" y="0"/>
                  <a:pt x="493" y="3"/>
                  <a:pt x="493" y="7"/>
                </a:cubicBezTo>
                <a:cubicBezTo>
                  <a:pt x="493" y="7"/>
                  <a:pt x="493" y="7"/>
                  <a:pt x="493" y="7"/>
                </a:cubicBezTo>
                <a:cubicBezTo>
                  <a:pt x="506" y="7"/>
                  <a:pt x="506" y="7"/>
                  <a:pt x="506" y="7"/>
                </a:cubicBezTo>
                <a:cubicBezTo>
                  <a:pt x="553" y="7"/>
                  <a:pt x="591" y="46"/>
                  <a:pt x="591" y="95"/>
                </a:cubicBezTo>
                <a:cubicBezTo>
                  <a:pt x="591" y="1075"/>
                  <a:pt x="591" y="1075"/>
                  <a:pt x="591" y="1075"/>
                </a:cubicBezTo>
                <a:cubicBezTo>
                  <a:pt x="591" y="1123"/>
                  <a:pt x="553" y="1162"/>
                  <a:pt x="506" y="1162"/>
                </a:cubicBezTo>
                <a:cubicBezTo>
                  <a:pt x="96" y="1162"/>
                  <a:pt x="96" y="1162"/>
                  <a:pt x="96" y="1162"/>
                </a:cubicBezTo>
                <a:cubicBezTo>
                  <a:pt x="49" y="1162"/>
                  <a:pt x="10" y="1123"/>
                  <a:pt x="10" y="1075"/>
                </a:cubicBezTo>
                <a:cubicBezTo>
                  <a:pt x="10" y="378"/>
                  <a:pt x="10" y="378"/>
                  <a:pt x="10" y="378"/>
                </a:cubicBezTo>
                <a:cubicBezTo>
                  <a:pt x="7" y="378"/>
                  <a:pt x="7" y="378"/>
                  <a:pt x="7" y="378"/>
                </a:cubicBezTo>
                <a:cubicBezTo>
                  <a:pt x="3" y="378"/>
                  <a:pt x="0" y="377"/>
                  <a:pt x="0" y="376"/>
                </a:cubicBezTo>
                <a:cubicBezTo>
                  <a:pt x="0" y="339"/>
                  <a:pt x="0" y="339"/>
                  <a:pt x="0" y="339"/>
                </a:cubicBezTo>
                <a:cubicBezTo>
                  <a:pt x="0" y="337"/>
                  <a:pt x="3" y="336"/>
                  <a:pt x="7" y="336"/>
                </a:cubicBezTo>
                <a:cubicBezTo>
                  <a:pt x="10" y="336"/>
                  <a:pt x="10" y="336"/>
                  <a:pt x="10" y="336"/>
                </a:cubicBezTo>
                <a:cubicBezTo>
                  <a:pt x="10" y="276"/>
                  <a:pt x="10" y="276"/>
                  <a:pt x="10" y="276"/>
                </a:cubicBezTo>
                <a:cubicBezTo>
                  <a:pt x="7" y="276"/>
                  <a:pt x="7" y="276"/>
                  <a:pt x="7" y="276"/>
                </a:cubicBezTo>
                <a:cubicBezTo>
                  <a:pt x="3" y="276"/>
                  <a:pt x="0" y="275"/>
                  <a:pt x="0" y="274"/>
                </a:cubicBezTo>
                <a:close/>
                <a:moveTo>
                  <a:pt x="249" y="1061"/>
                </a:moveTo>
                <a:cubicBezTo>
                  <a:pt x="249" y="1061"/>
                  <a:pt x="249" y="1061"/>
                  <a:pt x="249" y="1061"/>
                </a:cubicBezTo>
                <a:cubicBezTo>
                  <a:pt x="249" y="1091"/>
                  <a:pt x="274" y="1115"/>
                  <a:pt x="303" y="1115"/>
                </a:cubicBezTo>
                <a:cubicBezTo>
                  <a:pt x="303" y="1115"/>
                  <a:pt x="303" y="1115"/>
                  <a:pt x="303" y="1115"/>
                </a:cubicBezTo>
                <a:cubicBezTo>
                  <a:pt x="303" y="1115"/>
                  <a:pt x="303" y="1115"/>
                  <a:pt x="303" y="1115"/>
                </a:cubicBezTo>
                <a:cubicBezTo>
                  <a:pt x="333" y="1115"/>
                  <a:pt x="358" y="1091"/>
                  <a:pt x="358" y="1061"/>
                </a:cubicBezTo>
                <a:cubicBezTo>
                  <a:pt x="358" y="1061"/>
                  <a:pt x="358" y="1061"/>
                  <a:pt x="358" y="1061"/>
                </a:cubicBezTo>
                <a:cubicBezTo>
                  <a:pt x="358" y="1061"/>
                  <a:pt x="358" y="1061"/>
                  <a:pt x="358" y="1061"/>
                </a:cubicBezTo>
                <a:cubicBezTo>
                  <a:pt x="358" y="1032"/>
                  <a:pt x="333" y="1007"/>
                  <a:pt x="303" y="1007"/>
                </a:cubicBezTo>
                <a:cubicBezTo>
                  <a:pt x="303" y="1007"/>
                  <a:pt x="303" y="1007"/>
                  <a:pt x="303" y="1007"/>
                </a:cubicBezTo>
                <a:cubicBezTo>
                  <a:pt x="303" y="1007"/>
                  <a:pt x="303" y="1007"/>
                  <a:pt x="303" y="1007"/>
                </a:cubicBezTo>
                <a:cubicBezTo>
                  <a:pt x="274" y="1007"/>
                  <a:pt x="249" y="1032"/>
                  <a:pt x="249" y="1061"/>
                </a:cubicBezTo>
                <a:close/>
                <a:moveTo>
                  <a:pt x="187" y="108"/>
                </a:moveTo>
                <a:cubicBezTo>
                  <a:pt x="187" y="108"/>
                  <a:pt x="187" y="108"/>
                  <a:pt x="187" y="108"/>
                </a:cubicBezTo>
                <a:cubicBezTo>
                  <a:pt x="187" y="117"/>
                  <a:pt x="194" y="124"/>
                  <a:pt x="202" y="124"/>
                </a:cubicBezTo>
                <a:cubicBezTo>
                  <a:pt x="202" y="124"/>
                  <a:pt x="202" y="124"/>
                  <a:pt x="202" y="124"/>
                </a:cubicBezTo>
                <a:cubicBezTo>
                  <a:pt x="202" y="124"/>
                  <a:pt x="202" y="124"/>
                  <a:pt x="202" y="124"/>
                </a:cubicBezTo>
                <a:cubicBezTo>
                  <a:pt x="211" y="124"/>
                  <a:pt x="218" y="117"/>
                  <a:pt x="218" y="108"/>
                </a:cubicBezTo>
                <a:cubicBezTo>
                  <a:pt x="218" y="108"/>
                  <a:pt x="218" y="108"/>
                  <a:pt x="218" y="108"/>
                </a:cubicBezTo>
                <a:cubicBezTo>
                  <a:pt x="218" y="108"/>
                  <a:pt x="218" y="108"/>
                  <a:pt x="218" y="108"/>
                </a:cubicBezTo>
                <a:cubicBezTo>
                  <a:pt x="218" y="101"/>
                  <a:pt x="211" y="93"/>
                  <a:pt x="202" y="93"/>
                </a:cubicBezTo>
                <a:cubicBezTo>
                  <a:pt x="202" y="93"/>
                  <a:pt x="202" y="93"/>
                  <a:pt x="202" y="93"/>
                </a:cubicBezTo>
                <a:cubicBezTo>
                  <a:pt x="202" y="93"/>
                  <a:pt x="202" y="93"/>
                  <a:pt x="202" y="93"/>
                </a:cubicBezTo>
                <a:cubicBezTo>
                  <a:pt x="194" y="93"/>
                  <a:pt x="187" y="101"/>
                  <a:pt x="187" y="108"/>
                </a:cubicBezTo>
                <a:close/>
                <a:moveTo>
                  <a:pt x="261" y="93"/>
                </a:moveTo>
                <a:cubicBezTo>
                  <a:pt x="254" y="93"/>
                  <a:pt x="249" y="100"/>
                  <a:pt x="249" y="109"/>
                </a:cubicBezTo>
                <a:cubicBezTo>
                  <a:pt x="249" y="109"/>
                  <a:pt x="249" y="109"/>
                  <a:pt x="249" y="109"/>
                </a:cubicBezTo>
                <a:cubicBezTo>
                  <a:pt x="249" y="118"/>
                  <a:pt x="254" y="124"/>
                  <a:pt x="261" y="124"/>
                </a:cubicBezTo>
                <a:cubicBezTo>
                  <a:pt x="346" y="124"/>
                  <a:pt x="346" y="124"/>
                  <a:pt x="346" y="124"/>
                </a:cubicBezTo>
                <a:cubicBezTo>
                  <a:pt x="352" y="124"/>
                  <a:pt x="358" y="118"/>
                  <a:pt x="358" y="109"/>
                </a:cubicBezTo>
                <a:cubicBezTo>
                  <a:pt x="358" y="109"/>
                  <a:pt x="358" y="109"/>
                  <a:pt x="358" y="109"/>
                </a:cubicBezTo>
                <a:cubicBezTo>
                  <a:pt x="358" y="100"/>
                  <a:pt x="352" y="93"/>
                  <a:pt x="346" y="93"/>
                </a:cubicBezTo>
                <a:cubicBezTo>
                  <a:pt x="261" y="93"/>
                  <a:pt x="261" y="93"/>
                  <a:pt x="261" y="93"/>
                </a:cubicBezTo>
                <a:close/>
                <a:moveTo>
                  <a:pt x="46" y="201"/>
                </a:moveTo>
                <a:cubicBezTo>
                  <a:pt x="46" y="960"/>
                  <a:pt x="46" y="960"/>
                  <a:pt x="46" y="960"/>
                </a:cubicBezTo>
                <a:cubicBezTo>
                  <a:pt x="560" y="960"/>
                  <a:pt x="560" y="960"/>
                  <a:pt x="560" y="960"/>
                </a:cubicBezTo>
                <a:cubicBezTo>
                  <a:pt x="560" y="201"/>
                  <a:pt x="560" y="201"/>
                  <a:pt x="560" y="201"/>
                </a:cubicBezTo>
                <a:cubicBezTo>
                  <a:pt x="46" y="201"/>
                  <a:pt x="46" y="201"/>
                  <a:pt x="46" y="201"/>
                </a:cubicBezTo>
                <a:close/>
              </a:path>
            </a:pathLst>
          </a:custGeom>
          <a:solidFill>
            <a:schemeClr val="bg1"/>
          </a:solidFill>
          <a:ln w="9525">
            <a:noFill/>
            <a:round/>
            <a:headEnd/>
            <a:tailEnd/>
          </a:ln>
        </p:spPr>
        <p:txBody>
          <a:bodyPr vert="horz" wrap="square" lIns="105180" tIns="52589" rIns="105180" bIns="52589" numCol="1" anchor="t" anchorCtr="0" compatLnSpc="1">
            <a:prstTxWarp prst="textNoShape">
              <a:avLst/>
            </a:prstTxWarp>
          </a:bodyPr>
          <a:lstStyle/>
          <a:p>
            <a:endParaRPr lang="en-GB" dirty="0">
              <a:latin typeface="+mn-lt"/>
            </a:endParaRPr>
          </a:p>
        </p:txBody>
      </p:sp>
      <p:sp>
        <p:nvSpPr>
          <p:cNvPr id="29" name="TextBox 28">
            <a:hlinkClick r:id="rId2"/>
          </p:cNvPr>
          <p:cNvSpPr txBox="1"/>
          <p:nvPr userDrawn="1"/>
        </p:nvSpPr>
        <p:spPr>
          <a:xfrm>
            <a:off x="6933376" y="6773280"/>
            <a:ext cx="5939757" cy="357376"/>
          </a:xfrm>
          <a:prstGeom prst="rect">
            <a:avLst/>
          </a:prstGeom>
          <a:noFill/>
        </p:spPr>
        <p:txBody>
          <a:bodyPr wrap="square" lIns="82819" tIns="41410" rIns="82819" bIns="41410" rtlCol="0">
            <a:spAutoFit/>
          </a:bodyPr>
          <a:lstStyle/>
          <a:p>
            <a:pPr>
              <a:lnSpc>
                <a:spcPct val="110000"/>
              </a:lnSpc>
              <a:spcBef>
                <a:spcPts val="2760"/>
              </a:spcBef>
              <a:buClr>
                <a:schemeClr val="bg2"/>
              </a:buClr>
            </a:pPr>
            <a:r>
              <a:rPr lang="en-GB" sz="1600" b="1" dirty="0">
                <a:solidFill>
                  <a:schemeClr val="bg1"/>
                </a:solidFill>
                <a:latin typeface="+mj-lt"/>
                <a:ea typeface="Segoe UI" panose="020B0502040204020203" pitchFamily="34" charset="0"/>
                <a:cs typeface="Segoe UI" panose="020B0502040204020203" pitchFamily="34" charset="0"/>
              </a:rPr>
              <a:t>www.ipsos.com/</a:t>
            </a:r>
          </a:p>
        </p:txBody>
      </p:sp>
      <p:sp>
        <p:nvSpPr>
          <p:cNvPr id="20" name="TextBox 19"/>
          <p:cNvSpPr txBox="1"/>
          <p:nvPr userDrawn="1"/>
        </p:nvSpPr>
        <p:spPr>
          <a:xfrm>
            <a:off x="12556400" y="7338408"/>
            <a:ext cx="724013" cy="202123"/>
          </a:xfrm>
          <a:prstGeom prst="rect">
            <a:avLst/>
          </a:prstGeom>
          <a:noFill/>
        </p:spPr>
        <p:txBody>
          <a:bodyPr wrap="square" lIns="82819" tIns="41410" rIns="82819" bIns="41410" rtlCol="0">
            <a:spAutoFit/>
          </a:bodyPr>
          <a:lstStyle/>
          <a:p>
            <a:pPr algn="r">
              <a:lnSpc>
                <a:spcPct val="110000"/>
              </a:lnSpc>
              <a:spcBef>
                <a:spcPts val="2760"/>
              </a:spcBef>
              <a:buClr>
                <a:schemeClr val="bg2"/>
              </a:buClr>
            </a:pPr>
            <a:fld id="{08492756-E806-4604-9C5F-A6997CE6540C}" type="slidenum">
              <a:rPr lang="en-GB" sz="700" smtClean="0">
                <a:solidFill>
                  <a:schemeClr val="tx1">
                    <a:lumMod val="75000"/>
                    <a:lumOff val="25000"/>
                  </a:schemeClr>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lumMod val="75000"/>
                  <a:lumOff val="25000"/>
                </a:schemeClr>
              </a:solidFill>
              <a:latin typeface="Segoe UI Light" panose="020B0502040204020203" pitchFamily="34" charset="0"/>
            </a:endParaRPr>
          </a:p>
        </p:txBody>
      </p:sp>
      <p:sp>
        <p:nvSpPr>
          <p:cNvPr id="23"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7" name="TextBox 26"/>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21" name="TextBox 20"/>
          <p:cNvSpPr txBox="1"/>
          <p:nvPr userDrawn="1"/>
        </p:nvSpPr>
        <p:spPr bwMode="gray">
          <a:xfrm>
            <a:off x="568253" y="7380288"/>
            <a:ext cx="4896000" cy="180975"/>
          </a:xfrm>
          <a:prstGeom prst="rect">
            <a:avLst/>
          </a:prstGeom>
          <a:noFill/>
        </p:spPr>
        <p:txBody>
          <a:bodyPr wrap="none" lIns="0" tIns="0" rIns="0" bIns="0" rtlCol="0" anchor="ctr">
            <a:noAutofit/>
          </a:bodyPr>
          <a:lstStyle/>
          <a:p>
            <a:r>
              <a:rPr lang="sr-Latn-RS" sz="700" dirty="0">
                <a:solidFill>
                  <a:schemeClr val="tx1"/>
                </a:solidFill>
                <a:latin typeface="Segoe UI Light" panose="020B0502040204020203" pitchFamily="34" charset="0"/>
              </a:rPr>
              <a:t>IKT kao pokretač daljeg razvoja Crne Gore | Maj 2018 | © 2018 Ipsos. All rights reserved. </a:t>
            </a:r>
          </a:p>
        </p:txBody>
      </p:sp>
      <p:pic>
        <p:nvPicPr>
          <p:cNvPr id="22" name="Picture 21">
            <a:extLst>
              <a:ext uri="{FF2B5EF4-FFF2-40B4-BE49-F238E27FC236}">
                <a16:creationId xmlns="" xmlns:a16="http://schemas.microsoft.com/office/drawing/2014/main" id="{8057BD83-12FE-416D-A141-12BD8332FBC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4701" y="6588964"/>
            <a:ext cx="631083" cy="576043"/>
          </a:xfrm>
          <a:prstGeom prst="rect">
            <a:avLst/>
          </a:prstGeom>
        </p:spPr>
      </p:pic>
      <p:pic>
        <p:nvPicPr>
          <p:cNvPr id="30" name="Picture 29">
            <a:extLst>
              <a:ext uri="{FF2B5EF4-FFF2-40B4-BE49-F238E27FC236}">
                <a16:creationId xmlns="" xmlns:a16="http://schemas.microsoft.com/office/drawing/2014/main" id="{03278200-805C-4BEA-8C48-DC17E070678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81226" y="6691058"/>
            <a:ext cx="3353091" cy="487722"/>
          </a:xfrm>
          <a:prstGeom prst="rect">
            <a:avLst/>
          </a:prstGeom>
        </p:spPr>
      </p:pic>
    </p:spTree>
    <p:extLst>
      <p:ext uri="{BB962C8B-B14F-4D97-AF65-F5344CB8AC3E}">
        <p14:creationId xmlns:p14="http://schemas.microsoft.com/office/powerpoint/2010/main" val="420450118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1_4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1360" y="985946"/>
            <a:ext cx="7492979" cy="59848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343932" y="365051"/>
            <a:ext cx="9863062" cy="650739"/>
          </a:xfrm>
        </p:spPr>
        <p:txBody>
          <a:bodyPr anchor="b">
            <a:normAutofit/>
          </a:bodyPr>
          <a:lstStyle>
            <a:lvl1pPr marL="0" indent="0">
              <a:buNone/>
              <a:defRPr sz="2793" b="0">
                <a:solidFill>
                  <a:schemeClr val="bg2"/>
                </a:solidFill>
              </a:defRPr>
            </a:lvl1pPr>
          </a:lstStyle>
          <a:p>
            <a:pPr lvl="0"/>
            <a:r>
              <a:rPr lang="en-US" dirty="0"/>
              <a:t>CLICK TO ADD TAG LINE OR BEGINNING OF TITLE</a:t>
            </a:r>
            <a:endParaRPr lang="en-GB" dirty="0"/>
          </a:p>
        </p:txBody>
      </p:sp>
      <p:sp>
        <p:nvSpPr>
          <p:cNvPr id="13" name="Text Placeholder 10"/>
          <p:cNvSpPr>
            <a:spLocks noGrp="1"/>
          </p:cNvSpPr>
          <p:nvPr>
            <p:ph type="body" sz="quarter" idx="18"/>
          </p:nvPr>
        </p:nvSpPr>
        <p:spPr>
          <a:xfrm>
            <a:off x="353525" y="2041098"/>
            <a:ext cx="2810417" cy="650739"/>
          </a:xfrm>
          <a:solidFill>
            <a:schemeClr val="tx2"/>
          </a:solidFill>
        </p:spPr>
        <p:txBody>
          <a:bodyPr lIns="73459" rIns="24486" anchor="ctr">
            <a:normAutofit/>
          </a:bodyPr>
          <a:lstStyle>
            <a:lvl1pPr>
              <a:lnSpc>
                <a:spcPct val="80000"/>
              </a:lnSpc>
              <a:spcBef>
                <a:spcPts val="1199"/>
              </a:spcBef>
              <a:defRPr lang="en-US" sz="2352" kern="1200" cap="all" baseline="0" dirty="0" smtClean="0">
                <a:solidFill>
                  <a:schemeClr val="bg1"/>
                </a:solidFill>
                <a:latin typeface="+mn-lt"/>
                <a:ea typeface="+mn-ea"/>
                <a:cs typeface="+mn-cs"/>
              </a:defRPr>
            </a:lvl1pPr>
            <a:lvl2pPr marL="290431" indent="-201557">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3640957" y="2041098"/>
            <a:ext cx="2810417" cy="650739"/>
          </a:xfrm>
          <a:solidFill>
            <a:schemeClr val="accent2"/>
          </a:solidFill>
        </p:spPr>
        <p:txBody>
          <a:bodyPr lIns="73459" rIns="24486" anchor="ctr">
            <a:normAutofit/>
          </a:bodyPr>
          <a:lstStyle>
            <a:lvl1pPr>
              <a:lnSpc>
                <a:spcPct val="80000"/>
              </a:lnSpc>
              <a:spcBef>
                <a:spcPts val="1199"/>
              </a:spcBef>
              <a:defRPr lang="en-US" sz="2352" kern="1200" cap="all" baseline="0" dirty="0" smtClean="0">
                <a:solidFill>
                  <a:schemeClr val="bg1"/>
                </a:solidFill>
                <a:latin typeface="+mn-lt"/>
                <a:ea typeface="+mn-ea"/>
                <a:cs typeface="+mn-cs"/>
              </a:defRPr>
            </a:lvl1pPr>
            <a:lvl2pPr marL="290431" indent="-201557">
              <a:buFont typeface="Arial" panose="020B0604020202020204" pitchFamily="34" charset="0"/>
              <a:buChar char="•"/>
              <a:defRPr>
                <a:solidFill>
                  <a:schemeClr val="bg1"/>
                </a:solidFill>
              </a:defRPr>
            </a:lvl2pPr>
          </a:lstStyle>
          <a:p>
            <a:pPr lvl="0"/>
            <a:r>
              <a:rPr lang="en-US"/>
              <a:t>Click to edit Master text styles</a:t>
            </a:r>
          </a:p>
        </p:txBody>
      </p:sp>
      <p:sp>
        <p:nvSpPr>
          <p:cNvPr id="17" name="Text Placeholder 10"/>
          <p:cNvSpPr>
            <a:spLocks noGrp="1"/>
          </p:cNvSpPr>
          <p:nvPr>
            <p:ph type="body" sz="quarter" idx="22"/>
          </p:nvPr>
        </p:nvSpPr>
        <p:spPr>
          <a:xfrm>
            <a:off x="6928388" y="2041098"/>
            <a:ext cx="2810417" cy="650739"/>
          </a:xfrm>
          <a:solidFill>
            <a:schemeClr val="accent6"/>
          </a:solidFill>
        </p:spPr>
        <p:txBody>
          <a:bodyPr lIns="73459" rIns="24486" anchor="ctr">
            <a:normAutofit/>
          </a:bodyPr>
          <a:lstStyle>
            <a:lvl1pPr>
              <a:lnSpc>
                <a:spcPct val="80000"/>
              </a:lnSpc>
              <a:spcBef>
                <a:spcPts val="1199"/>
              </a:spcBef>
              <a:defRPr lang="en-US" sz="2352" kern="1200" cap="all" baseline="0" dirty="0" smtClean="0">
                <a:solidFill>
                  <a:schemeClr val="bg1"/>
                </a:solidFill>
                <a:latin typeface="+mn-lt"/>
                <a:ea typeface="+mn-ea"/>
                <a:cs typeface="+mn-cs"/>
              </a:defRPr>
            </a:lvl1pPr>
            <a:lvl2pPr marL="290431" indent="-201557">
              <a:buFont typeface="Arial" panose="020B0604020202020204" pitchFamily="34" charset="0"/>
              <a:buChar char="•"/>
              <a:defRPr>
                <a:solidFill>
                  <a:schemeClr val="bg1"/>
                </a:solidFill>
              </a:defRPr>
            </a:lvl2pPr>
          </a:lstStyle>
          <a:p>
            <a:pPr lvl="0"/>
            <a:r>
              <a:rPr lang="en-US"/>
              <a:t>Click to edit Master text styles</a:t>
            </a:r>
          </a:p>
        </p:txBody>
      </p:sp>
      <p:sp>
        <p:nvSpPr>
          <p:cNvPr id="20" name="Text Placeholder 10"/>
          <p:cNvSpPr>
            <a:spLocks noGrp="1"/>
          </p:cNvSpPr>
          <p:nvPr>
            <p:ph type="body" sz="quarter" idx="25"/>
          </p:nvPr>
        </p:nvSpPr>
        <p:spPr>
          <a:xfrm>
            <a:off x="10215821" y="2041098"/>
            <a:ext cx="2810417" cy="650739"/>
          </a:xfrm>
          <a:solidFill>
            <a:schemeClr val="accent3"/>
          </a:solidFill>
        </p:spPr>
        <p:txBody>
          <a:bodyPr lIns="73459" rIns="24486" anchor="ctr">
            <a:normAutofit/>
          </a:bodyPr>
          <a:lstStyle>
            <a:lvl1pPr>
              <a:lnSpc>
                <a:spcPct val="80000"/>
              </a:lnSpc>
              <a:spcBef>
                <a:spcPts val="1199"/>
              </a:spcBef>
              <a:defRPr lang="en-US" sz="2352" kern="1200" cap="all" baseline="0" dirty="0" smtClean="0">
                <a:solidFill>
                  <a:schemeClr val="bg1"/>
                </a:solidFill>
                <a:latin typeface="+mn-lt"/>
                <a:ea typeface="+mn-ea"/>
                <a:cs typeface="+mn-cs"/>
              </a:defRPr>
            </a:lvl1pPr>
            <a:lvl2pPr marL="290431" indent="-201557">
              <a:buFont typeface="Arial" panose="020B0604020202020204" pitchFamily="34" charset="0"/>
              <a:buChar char="•"/>
              <a:defRPr>
                <a:solidFill>
                  <a:schemeClr val="bg1"/>
                </a:solidFill>
              </a:defRPr>
            </a:lvl2pPr>
          </a:lstStyle>
          <a:p>
            <a:pPr lvl="0"/>
            <a:r>
              <a:rPr lang="en-US"/>
              <a:t>Click to edit Master text styles</a:t>
            </a:r>
          </a:p>
        </p:txBody>
      </p:sp>
      <p:sp>
        <p:nvSpPr>
          <p:cNvPr id="21" name="Text Placeholder 9"/>
          <p:cNvSpPr>
            <a:spLocks noGrp="1"/>
          </p:cNvSpPr>
          <p:nvPr>
            <p:ph type="body" sz="quarter" idx="20"/>
          </p:nvPr>
        </p:nvSpPr>
        <p:spPr>
          <a:xfrm>
            <a:off x="353525" y="2942610"/>
            <a:ext cx="2810417" cy="2983874"/>
          </a:xfrm>
        </p:spPr>
        <p:txBody>
          <a:bodyPr lIns="73459" rIns="24486"/>
          <a:lstStyle>
            <a:lvl1pPr>
              <a:defRPr sz="2205"/>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9"/>
          <p:cNvSpPr>
            <a:spLocks noGrp="1"/>
          </p:cNvSpPr>
          <p:nvPr>
            <p:ph type="body" sz="quarter" idx="21"/>
          </p:nvPr>
        </p:nvSpPr>
        <p:spPr>
          <a:xfrm>
            <a:off x="3640957" y="2942610"/>
            <a:ext cx="2810417" cy="2983874"/>
          </a:xfrm>
        </p:spPr>
        <p:txBody>
          <a:bodyPr lIns="73459" rIns="24486"/>
          <a:lstStyle>
            <a:lvl1pPr>
              <a:defRPr sz="2205"/>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9"/>
          <p:cNvSpPr>
            <a:spLocks noGrp="1"/>
          </p:cNvSpPr>
          <p:nvPr>
            <p:ph type="body" sz="quarter" idx="26"/>
          </p:nvPr>
        </p:nvSpPr>
        <p:spPr>
          <a:xfrm>
            <a:off x="6928388" y="2942610"/>
            <a:ext cx="2810417" cy="2983874"/>
          </a:xfrm>
        </p:spPr>
        <p:txBody>
          <a:bodyPr lIns="73459" rIns="24486"/>
          <a:lstStyle>
            <a:lvl1pPr>
              <a:defRPr sz="2205"/>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9"/>
          <p:cNvSpPr>
            <a:spLocks noGrp="1"/>
          </p:cNvSpPr>
          <p:nvPr>
            <p:ph type="body" sz="quarter" idx="27"/>
          </p:nvPr>
        </p:nvSpPr>
        <p:spPr>
          <a:xfrm>
            <a:off x="10215821" y="2942610"/>
            <a:ext cx="2810417" cy="2983874"/>
          </a:xfrm>
        </p:spPr>
        <p:txBody>
          <a:bodyPr lIns="73459" rIns="24486"/>
          <a:lstStyle>
            <a:lvl1pPr>
              <a:defRPr sz="2205"/>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6"/>
          <p:cNvSpPr>
            <a:spLocks noGrp="1"/>
          </p:cNvSpPr>
          <p:nvPr>
            <p:ph type="body" sz="quarter" idx="16" hasCustomPrompt="1"/>
          </p:nvPr>
        </p:nvSpPr>
        <p:spPr>
          <a:xfrm>
            <a:off x="353525" y="6197362"/>
            <a:ext cx="9873530" cy="467902"/>
          </a:xfrm>
        </p:spPr>
        <p:txBody>
          <a:bodyPr anchor="b">
            <a:normAutofit/>
          </a:bodyPr>
          <a:lstStyle>
            <a:lvl1pPr algn="l">
              <a:lnSpc>
                <a:spcPct val="95000"/>
              </a:lnSpc>
              <a:spcBef>
                <a:spcPts val="300"/>
              </a:spcBef>
              <a:defRPr sz="1470" cap="none" baseline="0">
                <a:solidFill>
                  <a:schemeClr val="tx1"/>
                </a:solidFill>
              </a:defRPr>
            </a:lvl1pPr>
          </a:lstStyle>
          <a:p>
            <a:pPr lvl="0"/>
            <a:r>
              <a:rPr lang="en-US" dirty="0"/>
              <a:t>Question and Base</a:t>
            </a:r>
            <a:endParaRPr lang="en-GB" dirty="0"/>
          </a:p>
        </p:txBody>
      </p:sp>
    </p:spTree>
    <p:extLst>
      <p:ext uri="{BB962C8B-B14F-4D97-AF65-F5344CB8AC3E}">
        <p14:creationId xmlns:p14="http://schemas.microsoft.com/office/powerpoint/2010/main" val="23198024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s Onl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127162" y="39681"/>
            <a:ext cx="10077121" cy="650739"/>
          </a:xfrm>
        </p:spPr>
        <p:txBody>
          <a:bodyPr anchor="b">
            <a:noAutofit/>
          </a:bodyPr>
          <a:lstStyle>
            <a:lvl1pPr marL="0" indent="0">
              <a:buNone/>
              <a:defRPr sz="2800" b="0" baseline="0">
                <a:solidFill>
                  <a:schemeClr val="bg2"/>
                </a:solidFill>
              </a:defRPr>
            </a:lvl1pPr>
          </a:lstStyle>
          <a:p>
            <a:pPr lvl="0"/>
            <a:r>
              <a:rPr lang="en-US" dirty="0"/>
              <a:t>CLICK TO ADD TAG LINE OR BEGINNING OF TITLE</a:t>
            </a:r>
            <a:endParaRPr lang="en-GB" dirty="0"/>
          </a:p>
        </p:txBody>
      </p:sp>
      <p:sp>
        <p:nvSpPr>
          <p:cNvPr id="7" name="Text Placeholder 6"/>
          <p:cNvSpPr>
            <a:spLocks noGrp="1"/>
          </p:cNvSpPr>
          <p:nvPr>
            <p:ph type="body" sz="quarter" idx="16" hasCustomPrompt="1"/>
          </p:nvPr>
        </p:nvSpPr>
        <p:spPr>
          <a:xfrm>
            <a:off x="922619" y="6876701"/>
            <a:ext cx="9281664" cy="467902"/>
          </a:xfrm>
        </p:spPr>
        <p:txBody>
          <a:bodyPr anchor="b">
            <a:normAutofit/>
          </a:bodyPr>
          <a:lstStyle>
            <a:lvl1pPr algn="l">
              <a:lnSpc>
                <a:spcPct val="95000"/>
              </a:lnSpc>
              <a:spcBef>
                <a:spcPts val="300"/>
              </a:spcBef>
              <a:defRPr sz="1500" cap="none" baseline="0">
                <a:solidFill>
                  <a:schemeClr val="bg2">
                    <a:lumMod val="50000"/>
                  </a:schemeClr>
                </a:solidFill>
              </a:defRPr>
            </a:lvl1pPr>
          </a:lstStyle>
          <a:p>
            <a:pPr lvl="0"/>
            <a:r>
              <a:rPr lang="en-US" dirty="0"/>
              <a:t>Question and Base</a:t>
            </a:r>
            <a:endParaRPr lang="en-GB" dirty="0"/>
          </a:p>
        </p:txBody>
      </p:sp>
      <p:sp>
        <p:nvSpPr>
          <p:cNvPr id="5" name="Text Placeholder 6"/>
          <p:cNvSpPr>
            <a:spLocks noGrp="1"/>
          </p:cNvSpPr>
          <p:nvPr>
            <p:ph type="body" sz="quarter" idx="16" hasCustomPrompt="1"/>
          </p:nvPr>
        </p:nvSpPr>
        <p:spPr>
          <a:xfrm>
            <a:off x="127163" y="690419"/>
            <a:ext cx="12951329" cy="467902"/>
          </a:xfrm>
        </p:spPr>
        <p:txBody>
          <a:bodyPr anchor="b">
            <a:normAutofit/>
          </a:bodyPr>
          <a:lstStyle>
            <a:lvl1pPr algn="l">
              <a:lnSpc>
                <a:spcPct val="95000"/>
              </a:lnSpc>
              <a:spcBef>
                <a:spcPts val="300"/>
              </a:spcBef>
              <a:defRPr sz="1500" cap="none" baseline="0">
                <a:solidFill>
                  <a:schemeClr val="bg2">
                    <a:lumMod val="50000"/>
                  </a:schemeClr>
                </a:solidFill>
              </a:defRPr>
            </a:lvl1pPr>
          </a:lstStyle>
          <a:p>
            <a:pPr lvl="0"/>
            <a:r>
              <a:rPr lang="en-US" dirty="0"/>
              <a:t>Question and Base</a:t>
            </a:r>
            <a:endParaRPr lang="en-GB" dirty="0"/>
          </a:p>
        </p:txBody>
      </p:sp>
    </p:spTree>
    <p:extLst>
      <p:ext uri="{BB962C8B-B14F-4D97-AF65-F5344CB8AC3E}">
        <p14:creationId xmlns:p14="http://schemas.microsoft.com/office/powerpoint/2010/main" val="32670327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ext Optio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341545" y="365051"/>
            <a:ext cx="9885512" cy="650739"/>
          </a:xfrm>
        </p:spPr>
        <p:txBody>
          <a:bodyPr anchor="b">
            <a:normAutofit/>
          </a:bodyPr>
          <a:lstStyle>
            <a:lvl1pPr marL="0" indent="0">
              <a:buNone/>
              <a:defRPr sz="28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363995" y="2041097"/>
            <a:ext cx="11567835" cy="38853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1048655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ullet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3932" y="945938"/>
            <a:ext cx="12720452" cy="678504"/>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343931" y="365051"/>
            <a:ext cx="9862884" cy="650739"/>
          </a:xfrm>
        </p:spPr>
        <p:txBody>
          <a:bodyPr anchor="b">
            <a:normAutofit/>
          </a:bodyPr>
          <a:lstStyle>
            <a:lvl1pPr marL="0" indent="0">
              <a:buNone/>
              <a:defRPr sz="2800" b="0">
                <a:solidFill>
                  <a:schemeClr val="bg2"/>
                </a:solidFill>
              </a:defRPr>
            </a:lvl1pPr>
          </a:lstStyle>
          <a:p>
            <a:pPr lvl="0"/>
            <a:r>
              <a:rPr lang="en-US" dirty="0"/>
              <a:t>CLICK TO ADD TAG LINE OR BEGINNING OF TITLE</a:t>
            </a:r>
            <a:endParaRPr lang="en-GB" dirty="0"/>
          </a:p>
        </p:txBody>
      </p:sp>
      <p:sp>
        <p:nvSpPr>
          <p:cNvPr id="5" name="Text Placeholder 4"/>
          <p:cNvSpPr>
            <a:spLocks noGrp="1"/>
          </p:cNvSpPr>
          <p:nvPr>
            <p:ph type="body" sz="quarter" idx="14" hasCustomPrompt="1"/>
          </p:nvPr>
        </p:nvSpPr>
        <p:spPr>
          <a:xfrm>
            <a:off x="342996" y="2056916"/>
            <a:ext cx="12182129" cy="3880077"/>
          </a:xfrm>
        </p:spPr>
        <p:txBody>
          <a:bodyPr/>
          <a:lstStyle>
            <a:lvl1pPr marL="258998" indent="-258998">
              <a:lnSpc>
                <a:spcPct val="100000"/>
              </a:lnSpc>
              <a:spcBef>
                <a:spcPts val="441"/>
              </a:spcBef>
              <a:spcAft>
                <a:spcPts val="441"/>
              </a:spcAft>
              <a:buFont typeface="Arial" panose="020B0604020202020204" pitchFamily="34" charset="0"/>
              <a:buChar char="•"/>
              <a:defRPr sz="1800" cap="none"/>
            </a:lvl1pPr>
            <a:lvl2pPr marL="699992" indent="-244998">
              <a:lnSpc>
                <a:spcPct val="100000"/>
              </a:lnSpc>
              <a:spcBef>
                <a:spcPts val="441"/>
              </a:spcBef>
              <a:spcAft>
                <a:spcPts val="441"/>
              </a:spcAft>
              <a:buFont typeface="Arial" panose="020B0604020202020204" pitchFamily="34" charset="0"/>
              <a:buChar char="–"/>
              <a:tabLst/>
              <a:defRPr sz="1800"/>
            </a:lvl2pPr>
            <a:lvl3pPr marL="1017322" indent="-261330">
              <a:lnSpc>
                <a:spcPct val="100000"/>
              </a:lnSpc>
              <a:spcBef>
                <a:spcPts val="441"/>
              </a:spcBef>
              <a:spcAft>
                <a:spcPts val="441"/>
              </a:spcAft>
              <a:buSzPct val="85000"/>
              <a:buFont typeface="Arial" panose="020B0604020202020204" pitchFamily="34" charset="0"/>
              <a:buChar char="•"/>
              <a:defRPr sz="1800"/>
            </a:lvl3pPr>
            <a:lvl5pPr marL="1423318" indent="-256664">
              <a:lnSpc>
                <a:spcPct val="100000"/>
              </a:lnSpc>
              <a:spcBef>
                <a:spcPts val="441"/>
              </a:spcBef>
              <a:spcAft>
                <a:spcPts val="441"/>
              </a:spcAft>
              <a:buSzPct val="85000"/>
              <a:buFont typeface="Arial" panose="020B0604020202020204" pitchFamily="34" charset="0"/>
              <a:buChar char="-"/>
              <a:defRPr sz="1800"/>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spTree>
    <p:extLst>
      <p:ext uri="{BB962C8B-B14F-4D97-AF65-F5344CB8AC3E}">
        <p14:creationId xmlns:p14="http://schemas.microsoft.com/office/powerpoint/2010/main" val="33803000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with Bl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3932" y="945938"/>
            <a:ext cx="12720452" cy="678504"/>
          </a:xfrm>
        </p:spPr>
        <p:txBody>
          <a:bodyPr/>
          <a:lstStyle/>
          <a:p>
            <a:r>
              <a:rPr lang="en-US" dirty="0"/>
              <a:t>Click to add emphasis part of title</a:t>
            </a:r>
            <a:endParaRPr lang="en-GB" dirty="0"/>
          </a:p>
        </p:txBody>
      </p:sp>
      <p:sp>
        <p:nvSpPr>
          <p:cNvPr id="11" name="Text Placeholder 7"/>
          <p:cNvSpPr>
            <a:spLocks noGrp="1"/>
          </p:cNvSpPr>
          <p:nvPr>
            <p:ph type="body" sz="quarter" idx="13" hasCustomPrompt="1"/>
          </p:nvPr>
        </p:nvSpPr>
        <p:spPr>
          <a:xfrm>
            <a:off x="343931" y="365051"/>
            <a:ext cx="11593232" cy="650739"/>
          </a:xfrm>
        </p:spPr>
        <p:txBody>
          <a:bodyPr anchor="b">
            <a:normAutofit/>
          </a:bodyPr>
          <a:lstStyle>
            <a:lvl1pPr marL="0" indent="0">
              <a:buNone/>
              <a:defRPr sz="2800" b="0">
                <a:solidFill>
                  <a:schemeClr val="bg2"/>
                </a:solidFill>
              </a:defRPr>
            </a:lvl1pPr>
          </a:lstStyle>
          <a:p>
            <a:pPr lvl="0"/>
            <a:r>
              <a:rPr lang="en-US" dirty="0"/>
              <a:t>CLICK TO ADD TAG LINE OR BEGINNING OF TITLE</a:t>
            </a:r>
            <a:endParaRPr lang="en-GB" dirty="0"/>
          </a:p>
        </p:txBody>
      </p:sp>
      <p:grpSp>
        <p:nvGrpSpPr>
          <p:cNvPr id="88" name="Group 87"/>
          <p:cNvGrpSpPr/>
          <p:nvPr userDrawn="1"/>
        </p:nvGrpSpPr>
        <p:grpSpPr>
          <a:xfrm>
            <a:off x="12129450" y="3780631"/>
            <a:ext cx="1310327" cy="3780632"/>
            <a:chOff x="12130881" y="3781425"/>
            <a:chExt cx="1310482" cy="3781425"/>
          </a:xfrm>
        </p:grpSpPr>
        <p:sp>
          <p:nvSpPr>
            <p:cNvPr id="89" name="Oval 88"/>
            <p:cNvSpPr>
              <a:spLocks/>
            </p:cNvSpPr>
            <p:nvPr/>
          </p:nvSpPr>
          <p:spPr bwMode="auto">
            <a:xfrm rot="3900000" flipH="1">
              <a:off x="12448596" y="5001406"/>
              <a:ext cx="698400" cy="697635"/>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pPr defTabSz="1358510"/>
              <a:endParaRPr lang="en-GB" sz="2600" dirty="0">
                <a:solidFill>
                  <a:srgbClr val="222223"/>
                </a:solidFill>
              </a:endParaRPr>
            </a:p>
          </p:txBody>
        </p:sp>
        <p:sp>
          <p:nvSpPr>
            <p:cNvPr id="90" name="Oval 89"/>
            <p:cNvSpPr/>
            <p:nvPr/>
          </p:nvSpPr>
          <p:spPr>
            <a:xfrm>
              <a:off x="12613164" y="4367456"/>
              <a:ext cx="411286" cy="4112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58510"/>
              <a:endParaRPr lang="en-GB" sz="2600" dirty="0">
                <a:solidFill>
                  <a:prstClr val="white"/>
                </a:solidFill>
              </a:endParaRPr>
            </a:p>
          </p:txBody>
        </p:sp>
        <p:sp>
          <p:nvSpPr>
            <p:cNvPr id="91" name="Oval 90"/>
            <p:cNvSpPr/>
            <p:nvPr/>
          </p:nvSpPr>
          <p:spPr>
            <a:xfrm>
              <a:off x="12346781" y="4200525"/>
              <a:ext cx="172831" cy="17283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58510"/>
              <a:endParaRPr lang="en-GB" sz="2600" dirty="0">
                <a:solidFill>
                  <a:prstClr val="white"/>
                </a:solidFill>
              </a:endParaRPr>
            </a:p>
          </p:txBody>
        </p:sp>
        <p:sp>
          <p:nvSpPr>
            <p:cNvPr id="92" name="Right Triangle 91"/>
            <p:cNvSpPr/>
            <p:nvPr/>
          </p:nvSpPr>
          <p:spPr>
            <a:xfrm flipH="1">
              <a:off x="12130881" y="3781425"/>
              <a:ext cx="1310482" cy="3781425"/>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58510"/>
              <a:endParaRPr lang="en-GB" sz="2600" dirty="0">
                <a:solidFill>
                  <a:prstClr val="white"/>
                </a:solidFill>
              </a:endParaRPr>
            </a:p>
          </p:txBody>
        </p:sp>
        <p:pic>
          <p:nvPicPr>
            <p:cNvPr id="93" name="Picture 92" descr="IPSOS_GAMECHANGERS_blue.png"/>
            <p:cNvPicPr>
              <a:picLocks noChangeAspect="1"/>
            </p:cNvPicPr>
            <p:nvPr/>
          </p:nvPicPr>
          <p:blipFill rotWithShape="1">
            <a:blip r:embed="rId2" cstate="print">
              <a:extLst>
                <a:ext uri="{28A0092B-C50C-407E-A947-70E740481C1C}">
                  <a14:useLocalDpi xmlns:a14="http://schemas.microsoft.com/office/drawing/2010/main" val="0"/>
                </a:ext>
              </a:extLst>
            </a:blip>
            <a:srcRect l="78888" t="-9671" b="-1"/>
            <a:stretch/>
          </p:blipFill>
          <p:spPr>
            <a:xfrm>
              <a:off x="12526963" y="6755928"/>
              <a:ext cx="554656" cy="523425"/>
            </a:xfrm>
            <a:prstGeom prst="rect">
              <a:avLst/>
            </a:prstGeom>
          </p:spPr>
        </p:pic>
        <p:sp>
          <p:nvSpPr>
            <p:cNvPr id="94" name="Oval 24"/>
            <p:cNvSpPr>
              <a:spLocks/>
            </p:cNvSpPr>
            <p:nvPr/>
          </p:nvSpPr>
          <p:spPr bwMode="auto">
            <a:xfrm rot="3900000" flipH="1">
              <a:off x="12429978" y="5491320"/>
              <a:ext cx="763902" cy="754332"/>
            </a:xfrm>
            <a:custGeom>
              <a:avLst/>
              <a:gdLst/>
              <a:ahLst/>
              <a:cxnLst/>
              <a:rect l="l" t="t" r="r" b="b"/>
              <a:pathLst>
                <a:path w="763902" h="754332">
                  <a:moveTo>
                    <a:pt x="763902" y="138227"/>
                  </a:moveTo>
                  <a:cubicBezTo>
                    <a:pt x="683802" y="52832"/>
                    <a:pt x="569760" y="0"/>
                    <a:pt x="443365" y="0"/>
                  </a:cubicBezTo>
                  <a:cubicBezTo>
                    <a:pt x="198502" y="0"/>
                    <a:pt x="-1" y="198284"/>
                    <a:pt x="0" y="442881"/>
                  </a:cubicBezTo>
                  <a:cubicBezTo>
                    <a:pt x="-1" y="564384"/>
                    <a:pt x="48982" y="674459"/>
                    <a:pt x="128444" y="75433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defTabSz="1358510"/>
              <a:endParaRPr lang="en-GB" sz="2600" dirty="0">
                <a:solidFill>
                  <a:srgbClr val="222223"/>
                </a:solidFill>
              </a:endParaRPr>
            </a:p>
          </p:txBody>
        </p:sp>
      </p:grpSp>
    </p:spTree>
    <p:extLst>
      <p:ext uri="{BB962C8B-B14F-4D97-AF65-F5344CB8AC3E}">
        <p14:creationId xmlns:p14="http://schemas.microsoft.com/office/powerpoint/2010/main" val="30524350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ext &amp; Blin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341545" y="365051"/>
            <a:ext cx="9885512" cy="650739"/>
          </a:xfrm>
        </p:spPr>
        <p:txBody>
          <a:bodyPr anchor="b">
            <a:normAutofit/>
          </a:bodyPr>
          <a:lstStyle>
            <a:lvl1pPr marL="0" indent="0">
              <a:buNone/>
              <a:defRPr sz="28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363995" y="2041097"/>
            <a:ext cx="11567835" cy="38853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36" name="Group 35"/>
          <p:cNvGrpSpPr/>
          <p:nvPr userDrawn="1"/>
        </p:nvGrpSpPr>
        <p:grpSpPr>
          <a:xfrm>
            <a:off x="12129450" y="3780631"/>
            <a:ext cx="1310327" cy="3780632"/>
            <a:chOff x="12130881" y="3781425"/>
            <a:chExt cx="1310482" cy="3781425"/>
          </a:xfrm>
        </p:grpSpPr>
        <p:sp>
          <p:nvSpPr>
            <p:cNvPr id="37" name="Oval 36"/>
            <p:cNvSpPr>
              <a:spLocks/>
            </p:cNvSpPr>
            <p:nvPr/>
          </p:nvSpPr>
          <p:spPr bwMode="auto">
            <a:xfrm rot="3900000" flipH="1">
              <a:off x="12448596" y="5001406"/>
              <a:ext cx="698400" cy="697635"/>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pPr defTabSz="1358510"/>
              <a:endParaRPr lang="en-GB" sz="2600" dirty="0">
                <a:solidFill>
                  <a:srgbClr val="222223"/>
                </a:solidFill>
              </a:endParaRPr>
            </a:p>
          </p:txBody>
        </p:sp>
        <p:sp>
          <p:nvSpPr>
            <p:cNvPr id="38" name="Oval 37"/>
            <p:cNvSpPr/>
            <p:nvPr/>
          </p:nvSpPr>
          <p:spPr>
            <a:xfrm>
              <a:off x="12613164" y="4367456"/>
              <a:ext cx="411286" cy="4112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58510"/>
              <a:endParaRPr lang="en-GB" sz="2600" dirty="0">
                <a:solidFill>
                  <a:prstClr val="white"/>
                </a:solidFill>
              </a:endParaRPr>
            </a:p>
          </p:txBody>
        </p:sp>
        <p:sp>
          <p:nvSpPr>
            <p:cNvPr id="39" name="Oval 38"/>
            <p:cNvSpPr/>
            <p:nvPr/>
          </p:nvSpPr>
          <p:spPr>
            <a:xfrm>
              <a:off x="12346781" y="4200525"/>
              <a:ext cx="172831" cy="17283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58510"/>
              <a:endParaRPr lang="en-GB" sz="2600" dirty="0">
                <a:solidFill>
                  <a:prstClr val="white"/>
                </a:solidFill>
              </a:endParaRPr>
            </a:p>
          </p:txBody>
        </p:sp>
        <p:sp>
          <p:nvSpPr>
            <p:cNvPr id="40" name="Right Triangle 39"/>
            <p:cNvSpPr/>
            <p:nvPr/>
          </p:nvSpPr>
          <p:spPr>
            <a:xfrm flipH="1">
              <a:off x="12130881" y="3781425"/>
              <a:ext cx="1310482" cy="3781425"/>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58510"/>
              <a:endParaRPr lang="en-GB" sz="2600" dirty="0">
                <a:solidFill>
                  <a:prstClr val="white"/>
                </a:solidFill>
              </a:endParaRPr>
            </a:p>
          </p:txBody>
        </p:sp>
        <p:pic>
          <p:nvPicPr>
            <p:cNvPr id="41" name="Picture 40" descr="IPSOS_GAMECHANGERS_blue.png"/>
            <p:cNvPicPr>
              <a:picLocks noChangeAspect="1"/>
            </p:cNvPicPr>
            <p:nvPr/>
          </p:nvPicPr>
          <p:blipFill rotWithShape="1">
            <a:blip r:embed="rId2" cstate="print">
              <a:extLst>
                <a:ext uri="{28A0092B-C50C-407E-A947-70E740481C1C}">
                  <a14:useLocalDpi xmlns:a14="http://schemas.microsoft.com/office/drawing/2010/main" val="0"/>
                </a:ext>
              </a:extLst>
            </a:blip>
            <a:srcRect l="78888" t="-9671" b="-1"/>
            <a:stretch/>
          </p:blipFill>
          <p:spPr>
            <a:xfrm>
              <a:off x="12526963" y="6755928"/>
              <a:ext cx="554656" cy="523425"/>
            </a:xfrm>
            <a:prstGeom prst="rect">
              <a:avLst/>
            </a:prstGeom>
          </p:spPr>
        </p:pic>
        <p:sp>
          <p:nvSpPr>
            <p:cNvPr id="42" name="Oval 24"/>
            <p:cNvSpPr>
              <a:spLocks/>
            </p:cNvSpPr>
            <p:nvPr/>
          </p:nvSpPr>
          <p:spPr bwMode="auto">
            <a:xfrm rot="3900000" flipH="1">
              <a:off x="12429978" y="5491320"/>
              <a:ext cx="763902" cy="754332"/>
            </a:xfrm>
            <a:custGeom>
              <a:avLst/>
              <a:gdLst/>
              <a:ahLst/>
              <a:cxnLst/>
              <a:rect l="l" t="t" r="r" b="b"/>
              <a:pathLst>
                <a:path w="763902" h="754332">
                  <a:moveTo>
                    <a:pt x="763902" y="138227"/>
                  </a:moveTo>
                  <a:cubicBezTo>
                    <a:pt x="683802" y="52832"/>
                    <a:pt x="569760" y="0"/>
                    <a:pt x="443365" y="0"/>
                  </a:cubicBezTo>
                  <a:cubicBezTo>
                    <a:pt x="198502" y="0"/>
                    <a:pt x="-1" y="198284"/>
                    <a:pt x="0" y="442881"/>
                  </a:cubicBezTo>
                  <a:cubicBezTo>
                    <a:pt x="-1" y="564384"/>
                    <a:pt x="48982" y="674459"/>
                    <a:pt x="128444" y="75433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defTabSz="1358510"/>
              <a:endParaRPr lang="en-GB" sz="2600" dirty="0">
                <a:solidFill>
                  <a:srgbClr val="222223"/>
                </a:solidFill>
              </a:endParaRPr>
            </a:p>
          </p:txBody>
        </p:sp>
      </p:grpSp>
    </p:spTree>
    <p:extLst>
      <p:ext uri="{BB962C8B-B14F-4D97-AF65-F5344CB8AC3E}">
        <p14:creationId xmlns:p14="http://schemas.microsoft.com/office/powerpoint/2010/main" val="32773432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iographi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3932" y="945938"/>
            <a:ext cx="12709246" cy="678504"/>
          </a:xfrm>
        </p:spPr>
        <p:txBody>
          <a:bodyPr/>
          <a:lstStyle>
            <a:lvl1pPr>
              <a:defRPr baseline="0"/>
            </a:lvl1pPr>
          </a:lstStyle>
          <a:p>
            <a:r>
              <a:rPr lang="en-US" dirty="0"/>
              <a:t>Click to add emphasis part of title</a:t>
            </a:r>
          </a:p>
        </p:txBody>
      </p:sp>
      <p:sp>
        <p:nvSpPr>
          <p:cNvPr id="8" name="Text Placeholder 7"/>
          <p:cNvSpPr>
            <a:spLocks noGrp="1"/>
          </p:cNvSpPr>
          <p:nvPr>
            <p:ph type="body" sz="quarter" idx="13" hasCustomPrompt="1"/>
          </p:nvPr>
        </p:nvSpPr>
        <p:spPr>
          <a:xfrm>
            <a:off x="343932" y="357333"/>
            <a:ext cx="9874306" cy="650739"/>
          </a:xfrm>
        </p:spPr>
        <p:txBody>
          <a:bodyPr anchor="b">
            <a:normAutofit/>
          </a:bodyPr>
          <a:lstStyle>
            <a:lvl1pPr marL="0" indent="0">
              <a:buNone/>
              <a:defRPr sz="2800" b="0" baseline="0">
                <a:solidFill>
                  <a:schemeClr val="bg2"/>
                </a:solidFill>
              </a:defRPr>
            </a:lvl1pPr>
          </a:lstStyle>
          <a:p>
            <a:pPr lvl="0"/>
            <a:r>
              <a:rPr lang="en-US" dirty="0"/>
              <a:t>CLICK TO ADD TAG LINE OR BEGINNING OF TITLE</a:t>
            </a:r>
            <a:endParaRPr lang="en-GB" dirty="0"/>
          </a:p>
        </p:txBody>
      </p:sp>
      <p:sp>
        <p:nvSpPr>
          <p:cNvPr id="5" name="Content Placeholder 2"/>
          <p:cNvSpPr>
            <a:spLocks noGrp="1"/>
          </p:cNvSpPr>
          <p:nvPr>
            <p:ph idx="12" hasCustomPrompt="1"/>
          </p:nvPr>
        </p:nvSpPr>
        <p:spPr>
          <a:xfrm>
            <a:off x="1392556" y="1822636"/>
            <a:ext cx="2853911" cy="850841"/>
          </a:xfrm>
          <a:prstGeom prst="rect">
            <a:avLst/>
          </a:prstGeom>
          <a:solidFill>
            <a:schemeClr val="accent6"/>
          </a:solidFill>
        </p:spPr>
        <p:txBody>
          <a:bodyPr lIns="132282" tIns="132282" rIns="132282" bIns="132282" anchor="ctr">
            <a:noAutofit/>
          </a:bodyPr>
          <a:lstStyle>
            <a:lvl1pPr marL="0" indent="0">
              <a:lnSpc>
                <a:spcPct val="100000"/>
              </a:lnSpc>
              <a:spcBef>
                <a:spcPts val="294"/>
              </a:spcBef>
              <a:spcAft>
                <a:spcPts val="0"/>
              </a:spcAft>
              <a:buNone/>
              <a:defRPr sz="1800" cap="none">
                <a:solidFill>
                  <a:schemeClr val="bg1"/>
                </a:solidFill>
              </a:defRPr>
            </a:lvl1pPr>
            <a:lvl2pPr marL="783991" indent="-419995">
              <a:defRPr>
                <a:solidFill>
                  <a:schemeClr val="bg1"/>
                </a:solidFill>
              </a:defRPr>
            </a:lvl2pPr>
            <a:lvl3pPr marL="1320652" indent="-335996">
              <a:defRPr>
                <a:solidFill>
                  <a:schemeClr val="bg1"/>
                </a:solidFill>
              </a:defRPr>
            </a:lvl3pPr>
            <a:lvl4pPr marL="1847980" indent="-335996">
              <a:defRPr>
                <a:solidFill>
                  <a:schemeClr val="bg1"/>
                </a:solidFill>
              </a:defRPr>
            </a:lvl4pPr>
            <a:lvl5pPr marL="2370640" indent="-335996">
              <a:defRPr/>
            </a:lvl5pPr>
          </a:lstStyle>
          <a:p>
            <a:pPr lvl="0"/>
            <a:r>
              <a:rPr lang="en-US" dirty="0"/>
              <a:t>Click to edit master text styles</a:t>
            </a:r>
          </a:p>
        </p:txBody>
      </p:sp>
      <p:sp>
        <p:nvSpPr>
          <p:cNvPr id="10" name="Picture Placeholder 8"/>
          <p:cNvSpPr>
            <a:spLocks noGrp="1"/>
          </p:cNvSpPr>
          <p:nvPr>
            <p:ph type="pic" sz="quarter" idx="15" hasCustomPrompt="1"/>
          </p:nvPr>
        </p:nvSpPr>
        <p:spPr>
          <a:xfrm>
            <a:off x="386451" y="1822636"/>
            <a:ext cx="1006105" cy="850841"/>
          </a:xfrm>
          <a:solidFill>
            <a:schemeClr val="bg1">
              <a:lumMod val="85000"/>
            </a:schemeClr>
          </a:solidFill>
        </p:spPr>
        <p:txBody>
          <a:bodyPr>
            <a:normAutofit/>
          </a:bodyPr>
          <a:lstStyle>
            <a:lvl1pPr marL="0" indent="0">
              <a:buNone/>
              <a:defRPr sz="1500" baseline="0"/>
            </a:lvl1pPr>
          </a:lstStyle>
          <a:p>
            <a:r>
              <a:rPr lang="en-GB" dirty="0"/>
              <a:t>Insert picture from file</a:t>
            </a:r>
          </a:p>
        </p:txBody>
      </p:sp>
      <p:sp>
        <p:nvSpPr>
          <p:cNvPr id="11" name="Picture Placeholder 8"/>
          <p:cNvSpPr>
            <a:spLocks noGrp="1"/>
          </p:cNvSpPr>
          <p:nvPr>
            <p:ph type="pic" sz="quarter" idx="18" hasCustomPrompt="1"/>
          </p:nvPr>
        </p:nvSpPr>
        <p:spPr>
          <a:xfrm>
            <a:off x="4698142" y="1822636"/>
            <a:ext cx="1006105" cy="850841"/>
          </a:xfrm>
          <a:solidFill>
            <a:schemeClr val="bg1">
              <a:lumMod val="85000"/>
            </a:schemeClr>
          </a:solidFill>
        </p:spPr>
        <p:txBody>
          <a:bodyPr>
            <a:normAutofit/>
          </a:bodyPr>
          <a:lstStyle>
            <a:lvl1pPr marL="0" indent="0">
              <a:buNone/>
              <a:defRPr sz="1500" baseline="0"/>
            </a:lvl1pPr>
          </a:lstStyle>
          <a:p>
            <a:r>
              <a:rPr lang="en-GB" dirty="0"/>
              <a:t>Insert picture from file</a:t>
            </a:r>
          </a:p>
        </p:txBody>
      </p:sp>
      <p:sp>
        <p:nvSpPr>
          <p:cNvPr id="12" name="Picture Placeholder 8"/>
          <p:cNvSpPr>
            <a:spLocks noGrp="1"/>
          </p:cNvSpPr>
          <p:nvPr>
            <p:ph type="pic" sz="quarter" idx="19" hasCustomPrompt="1"/>
          </p:nvPr>
        </p:nvSpPr>
        <p:spPr>
          <a:xfrm>
            <a:off x="9036154" y="1822636"/>
            <a:ext cx="1006105" cy="850841"/>
          </a:xfrm>
          <a:solidFill>
            <a:schemeClr val="bg1">
              <a:lumMod val="85000"/>
            </a:schemeClr>
          </a:solidFill>
        </p:spPr>
        <p:txBody>
          <a:bodyPr>
            <a:normAutofit/>
          </a:bodyPr>
          <a:lstStyle>
            <a:lvl1pPr marL="0" indent="0">
              <a:buNone/>
              <a:defRPr sz="1500" baseline="0"/>
            </a:lvl1pPr>
          </a:lstStyle>
          <a:p>
            <a:r>
              <a:rPr lang="en-GB" dirty="0"/>
              <a:t>Insert picture from file</a:t>
            </a:r>
          </a:p>
        </p:txBody>
      </p:sp>
      <p:sp>
        <p:nvSpPr>
          <p:cNvPr id="4" name="Text Placeholder 3"/>
          <p:cNvSpPr>
            <a:spLocks noGrp="1"/>
          </p:cNvSpPr>
          <p:nvPr>
            <p:ph type="body" sz="quarter" idx="20" hasCustomPrompt="1"/>
          </p:nvPr>
        </p:nvSpPr>
        <p:spPr>
          <a:xfrm>
            <a:off x="387327" y="2819632"/>
            <a:ext cx="3859269" cy="1393233"/>
          </a:xfrm>
        </p:spPr>
        <p:txBody>
          <a:bodyPr>
            <a:noAutofit/>
          </a:bodyPr>
          <a:lstStyle>
            <a:lvl3pPr>
              <a:defRPr baseline="0"/>
            </a:lvl3pPr>
            <a:lvl4pPr>
              <a:defRPr baseline="0"/>
            </a:lvl4pPr>
            <a:lvl5pPr>
              <a:defRPr/>
            </a:lvl5pPr>
          </a:lstStyle>
          <a:p>
            <a:pPr lvl="2"/>
            <a:r>
              <a:rPr lang="en-US" dirty="0"/>
              <a:t>1st Level</a:t>
            </a:r>
          </a:p>
          <a:p>
            <a:pPr lvl="3"/>
            <a:r>
              <a:rPr lang="en-US" dirty="0"/>
              <a:t>2nd Level</a:t>
            </a:r>
          </a:p>
          <a:p>
            <a:pPr lvl="4"/>
            <a:r>
              <a:rPr lang="en-US" dirty="0"/>
              <a:t>3rd Level</a:t>
            </a:r>
            <a:endParaRPr lang="en-GB" dirty="0"/>
          </a:p>
        </p:txBody>
      </p:sp>
      <p:sp>
        <p:nvSpPr>
          <p:cNvPr id="13" name="Text Placeholder 3"/>
          <p:cNvSpPr>
            <a:spLocks noGrp="1"/>
          </p:cNvSpPr>
          <p:nvPr>
            <p:ph type="body" sz="quarter" idx="21" hasCustomPrompt="1"/>
          </p:nvPr>
        </p:nvSpPr>
        <p:spPr>
          <a:xfrm>
            <a:off x="4698143" y="2819632"/>
            <a:ext cx="3859269" cy="1393233"/>
          </a:xfrm>
        </p:spPr>
        <p:txBody>
          <a:bodyPr>
            <a:noAutofit/>
          </a:bodyPr>
          <a:lstStyle>
            <a:lvl3pPr>
              <a:defRPr baseline="0"/>
            </a:lvl3pPr>
            <a:lvl4pPr>
              <a:defRPr baseline="0"/>
            </a:lvl4pPr>
            <a:lvl5pPr>
              <a:defRPr/>
            </a:lvl5pPr>
          </a:lstStyle>
          <a:p>
            <a:pPr lvl="2"/>
            <a:r>
              <a:rPr lang="en-US" dirty="0"/>
              <a:t>1st Level</a:t>
            </a:r>
          </a:p>
          <a:p>
            <a:pPr lvl="3"/>
            <a:r>
              <a:rPr lang="en-US" dirty="0"/>
              <a:t>2nd Level</a:t>
            </a:r>
          </a:p>
          <a:p>
            <a:pPr lvl="4"/>
            <a:r>
              <a:rPr lang="en-US" dirty="0"/>
              <a:t>3rd Level</a:t>
            </a:r>
            <a:endParaRPr lang="en-GB" dirty="0"/>
          </a:p>
        </p:txBody>
      </p:sp>
      <p:sp>
        <p:nvSpPr>
          <p:cNvPr id="14" name="Text Placeholder 3"/>
          <p:cNvSpPr>
            <a:spLocks noGrp="1"/>
          </p:cNvSpPr>
          <p:nvPr>
            <p:ph type="body" sz="quarter" idx="22" hasCustomPrompt="1"/>
          </p:nvPr>
        </p:nvSpPr>
        <p:spPr>
          <a:xfrm>
            <a:off x="9029961" y="2819632"/>
            <a:ext cx="3859269" cy="1393233"/>
          </a:xfrm>
        </p:spPr>
        <p:txBody>
          <a:bodyPr>
            <a:noAutofit/>
          </a:bodyPr>
          <a:lstStyle>
            <a:lvl3pPr>
              <a:defRPr baseline="0"/>
            </a:lvl3pPr>
            <a:lvl4pPr>
              <a:defRPr baseline="0"/>
            </a:lvl4pPr>
            <a:lvl5pPr>
              <a:defRPr/>
            </a:lvl5pPr>
          </a:lstStyle>
          <a:p>
            <a:pPr lvl="2"/>
            <a:r>
              <a:rPr lang="en-US" dirty="0"/>
              <a:t>1st Level</a:t>
            </a:r>
          </a:p>
          <a:p>
            <a:pPr lvl="3"/>
            <a:r>
              <a:rPr lang="en-US" dirty="0"/>
              <a:t>2nd Level</a:t>
            </a:r>
          </a:p>
          <a:p>
            <a:pPr lvl="4"/>
            <a:r>
              <a:rPr lang="en-US" dirty="0"/>
              <a:t>3rd Level</a:t>
            </a:r>
            <a:endParaRPr lang="en-GB" dirty="0"/>
          </a:p>
        </p:txBody>
      </p:sp>
      <p:sp>
        <p:nvSpPr>
          <p:cNvPr id="24" name="Content Placeholder 2"/>
          <p:cNvSpPr>
            <a:spLocks noGrp="1"/>
          </p:cNvSpPr>
          <p:nvPr>
            <p:ph idx="23" hasCustomPrompt="1"/>
          </p:nvPr>
        </p:nvSpPr>
        <p:spPr>
          <a:xfrm>
            <a:off x="5704247" y="1822636"/>
            <a:ext cx="2853911" cy="850841"/>
          </a:xfrm>
          <a:prstGeom prst="rect">
            <a:avLst/>
          </a:prstGeom>
          <a:solidFill>
            <a:schemeClr val="accent6"/>
          </a:solidFill>
        </p:spPr>
        <p:txBody>
          <a:bodyPr lIns="132282" tIns="132282" rIns="132282" bIns="132282" anchor="ctr">
            <a:noAutofit/>
          </a:bodyPr>
          <a:lstStyle>
            <a:lvl1pPr marL="0" indent="0">
              <a:lnSpc>
                <a:spcPct val="100000"/>
              </a:lnSpc>
              <a:spcBef>
                <a:spcPts val="294"/>
              </a:spcBef>
              <a:spcAft>
                <a:spcPts val="0"/>
              </a:spcAft>
              <a:buNone/>
              <a:defRPr sz="1800" cap="none">
                <a:solidFill>
                  <a:schemeClr val="bg1"/>
                </a:solidFill>
              </a:defRPr>
            </a:lvl1pPr>
            <a:lvl2pPr marL="783991" indent="-419995">
              <a:defRPr>
                <a:solidFill>
                  <a:schemeClr val="bg1"/>
                </a:solidFill>
              </a:defRPr>
            </a:lvl2pPr>
            <a:lvl3pPr marL="1320652" indent="-335996">
              <a:defRPr>
                <a:solidFill>
                  <a:schemeClr val="bg1"/>
                </a:solidFill>
              </a:defRPr>
            </a:lvl3pPr>
            <a:lvl4pPr marL="1847980" indent="-335996">
              <a:defRPr>
                <a:solidFill>
                  <a:schemeClr val="bg1"/>
                </a:solidFill>
              </a:defRPr>
            </a:lvl4pPr>
            <a:lvl5pPr marL="2370640" indent="-335996">
              <a:defRPr/>
            </a:lvl5pPr>
          </a:lstStyle>
          <a:p>
            <a:pPr lvl="0"/>
            <a:r>
              <a:rPr lang="en-US" dirty="0"/>
              <a:t>Click to edit master text styles</a:t>
            </a:r>
          </a:p>
        </p:txBody>
      </p:sp>
      <p:sp>
        <p:nvSpPr>
          <p:cNvPr id="25" name="Content Placeholder 2"/>
          <p:cNvSpPr>
            <a:spLocks noGrp="1"/>
          </p:cNvSpPr>
          <p:nvPr>
            <p:ph idx="24" hasCustomPrompt="1"/>
          </p:nvPr>
        </p:nvSpPr>
        <p:spPr>
          <a:xfrm>
            <a:off x="10042260" y="1822636"/>
            <a:ext cx="2853911" cy="850841"/>
          </a:xfrm>
          <a:prstGeom prst="rect">
            <a:avLst/>
          </a:prstGeom>
          <a:solidFill>
            <a:schemeClr val="accent6"/>
          </a:solidFill>
        </p:spPr>
        <p:txBody>
          <a:bodyPr lIns="132282" tIns="132282" rIns="132282" bIns="132282" anchor="ctr">
            <a:noAutofit/>
          </a:bodyPr>
          <a:lstStyle>
            <a:lvl1pPr marL="0" indent="0">
              <a:lnSpc>
                <a:spcPct val="100000"/>
              </a:lnSpc>
              <a:spcBef>
                <a:spcPts val="294"/>
              </a:spcBef>
              <a:spcAft>
                <a:spcPts val="0"/>
              </a:spcAft>
              <a:buNone/>
              <a:defRPr sz="1800" cap="none">
                <a:solidFill>
                  <a:schemeClr val="bg1"/>
                </a:solidFill>
              </a:defRPr>
            </a:lvl1pPr>
            <a:lvl2pPr marL="783991" indent="-419995">
              <a:defRPr>
                <a:solidFill>
                  <a:schemeClr val="bg1"/>
                </a:solidFill>
              </a:defRPr>
            </a:lvl2pPr>
            <a:lvl3pPr marL="1320652" indent="-335996">
              <a:defRPr>
                <a:solidFill>
                  <a:schemeClr val="bg1"/>
                </a:solidFill>
              </a:defRPr>
            </a:lvl3pPr>
            <a:lvl4pPr marL="1847980" indent="-335996">
              <a:defRPr>
                <a:solidFill>
                  <a:schemeClr val="bg1"/>
                </a:solidFill>
              </a:defRPr>
            </a:lvl4pPr>
            <a:lvl5pPr marL="2370640" indent="-335996">
              <a:defRPr/>
            </a:lvl5pPr>
          </a:lstStyle>
          <a:p>
            <a:pPr lvl="0"/>
            <a:r>
              <a:rPr lang="en-US" dirty="0"/>
              <a:t>Click to edit master text styles</a:t>
            </a:r>
          </a:p>
        </p:txBody>
      </p:sp>
    </p:spTree>
    <p:extLst>
      <p:ext uri="{BB962C8B-B14F-4D97-AF65-F5344CB8AC3E}">
        <p14:creationId xmlns:p14="http://schemas.microsoft.com/office/powerpoint/2010/main" val="33592229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Main Title - 1/3 Image">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0" y="0"/>
            <a:ext cx="5879405" cy="7561263"/>
          </a:xfrm>
        </p:spPr>
        <p:txBody>
          <a:bodyPr/>
          <a:lstStyle/>
          <a:p>
            <a:r>
              <a:rPr lang="en-US"/>
              <a:t>Click icon to add picture</a:t>
            </a:r>
            <a:endParaRPr lang="en-GB"/>
          </a:p>
        </p:txBody>
      </p:sp>
      <p:sp>
        <p:nvSpPr>
          <p:cNvPr id="2" name="Title 1"/>
          <p:cNvSpPr>
            <a:spLocks noGrp="1"/>
          </p:cNvSpPr>
          <p:nvPr>
            <p:ph type="ctrTitle" hasCustomPrompt="1"/>
          </p:nvPr>
        </p:nvSpPr>
        <p:spPr>
          <a:xfrm>
            <a:off x="7010212" y="3163918"/>
            <a:ext cx="5995279" cy="747740"/>
          </a:xfrm>
        </p:spPr>
        <p:txBody>
          <a:bodyPr anchor="ctr"/>
          <a:lstStyle>
            <a:lvl1pPr>
              <a:defRPr sz="5400" baseline="0"/>
            </a:lvl1pPr>
          </a:lstStyle>
          <a:p>
            <a:r>
              <a:rPr lang="en-US" dirty="0"/>
              <a:t>Impact word(s)</a:t>
            </a:r>
          </a:p>
        </p:txBody>
      </p:sp>
      <p:sp>
        <p:nvSpPr>
          <p:cNvPr id="3" name="Subtitle 2"/>
          <p:cNvSpPr>
            <a:spLocks noGrp="1"/>
          </p:cNvSpPr>
          <p:nvPr>
            <p:ph type="subTitle" idx="1" hasCustomPrompt="1"/>
          </p:nvPr>
        </p:nvSpPr>
        <p:spPr>
          <a:xfrm>
            <a:off x="7010212" y="4210745"/>
            <a:ext cx="5995279" cy="1958563"/>
          </a:xfrm>
        </p:spPr>
        <p:txBody>
          <a:bodyPr/>
          <a:lstStyle>
            <a:lvl1pPr marL="0" indent="0" algn="l">
              <a:buNone/>
              <a:defRPr baseline="0">
                <a:solidFill>
                  <a:schemeClr val="tx1"/>
                </a:solidFill>
              </a:defRPr>
            </a:lvl1pPr>
            <a:lvl2pPr marL="4762" indent="0" algn="l">
              <a:spcBef>
                <a:spcPts val="0"/>
              </a:spcBef>
              <a:buNone/>
              <a:tabLst/>
              <a:defRPr baseline="0">
                <a:solidFill>
                  <a:schemeClr val="tx1"/>
                </a:solidFill>
              </a:defRPr>
            </a:lvl2pPr>
            <a:lvl3pPr marL="1358510" indent="0" algn="ctr">
              <a:buNone/>
              <a:defRPr>
                <a:solidFill>
                  <a:schemeClr val="tx1">
                    <a:tint val="75000"/>
                  </a:schemeClr>
                </a:solidFill>
              </a:defRPr>
            </a:lvl3pPr>
            <a:lvl4pPr marL="2037763" indent="0" algn="ctr">
              <a:buNone/>
              <a:defRPr>
                <a:solidFill>
                  <a:schemeClr val="tx1">
                    <a:tint val="75000"/>
                  </a:schemeClr>
                </a:solidFill>
              </a:defRPr>
            </a:lvl4pPr>
            <a:lvl5pPr marL="2717019" indent="0" algn="ctr">
              <a:buNone/>
              <a:defRPr>
                <a:solidFill>
                  <a:schemeClr val="tx1">
                    <a:tint val="75000"/>
                  </a:schemeClr>
                </a:solidFill>
              </a:defRPr>
            </a:lvl5pPr>
            <a:lvl6pPr marL="3396273" indent="0" algn="ctr">
              <a:buNone/>
              <a:defRPr>
                <a:solidFill>
                  <a:schemeClr val="tx1">
                    <a:tint val="75000"/>
                  </a:schemeClr>
                </a:solidFill>
              </a:defRPr>
            </a:lvl6pPr>
            <a:lvl7pPr marL="4075529" indent="0" algn="ctr">
              <a:buNone/>
              <a:defRPr>
                <a:solidFill>
                  <a:schemeClr val="tx1">
                    <a:tint val="75000"/>
                  </a:schemeClr>
                </a:solidFill>
              </a:defRPr>
            </a:lvl7pPr>
            <a:lvl8pPr marL="4754782" indent="0" algn="ctr">
              <a:buNone/>
              <a:defRPr>
                <a:solidFill>
                  <a:schemeClr val="tx1">
                    <a:tint val="75000"/>
                  </a:schemeClr>
                </a:solidFill>
              </a:defRPr>
            </a:lvl8pPr>
            <a:lvl9pPr marL="5434036" indent="0" algn="ctr">
              <a:buNone/>
              <a:defRPr>
                <a:solidFill>
                  <a:schemeClr val="tx1">
                    <a:tint val="75000"/>
                  </a:schemeClr>
                </a:solidFill>
              </a:defRPr>
            </a:lvl9pPr>
          </a:lstStyle>
          <a:p>
            <a:r>
              <a:rPr lang="en-US" dirty="0"/>
              <a:t>Presenter Name</a:t>
            </a:r>
          </a:p>
          <a:p>
            <a:pPr lvl="1"/>
            <a:r>
              <a:rPr lang="en-US" dirty="0"/>
              <a:t>Job title, date, or other relevant presenter info</a:t>
            </a:r>
          </a:p>
        </p:txBody>
      </p:sp>
      <p:sp>
        <p:nvSpPr>
          <p:cNvPr id="5" name="Footer Placeholder 4"/>
          <p:cNvSpPr>
            <a:spLocks noGrp="1"/>
          </p:cNvSpPr>
          <p:nvPr>
            <p:ph type="ftr" sz="quarter" idx="11"/>
          </p:nvPr>
        </p:nvSpPr>
        <p:spPr>
          <a:xfrm>
            <a:off x="6530206" y="5926481"/>
            <a:ext cx="6531791" cy="382498"/>
          </a:xfrm>
          <a:prstGeom prst="rect">
            <a:avLst/>
          </a:prstGeom>
        </p:spPr>
        <p:txBody>
          <a:bodyPr lIns="91414" tIns="45708" rIns="91414" bIns="45708"/>
          <a:lstStyle>
            <a:lvl1pPr algn="l">
              <a:defRPr sz="1200">
                <a:solidFill>
                  <a:schemeClr val="bg2"/>
                </a:solidFill>
              </a:defRPr>
            </a:lvl1pPr>
          </a:lstStyle>
          <a:p>
            <a:pPr defTabSz="1358510"/>
            <a:r>
              <a:rPr lang="en-GB">
                <a:solidFill>
                  <a:srgbClr val="888B8D"/>
                </a:solidFill>
              </a:rPr>
              <a:t>© 2015 Ipsos.  All rights reserved. Contains Ipsos' Confidential and Proprietary information  and may not be disclosed or reproduced without the prior written consent of Ipsos.</a:t>
            </a:r>
            <a:endParaRPr lang="en-US" dirty="0">
              <a:solidFill>
                <a:srgbClr val="888B8D"/>
              </a:solidFill>
            </a:endParaRPr>
          </a:p>
        </p:txBody>
      </p:sp>
      <p:sp>
        <p:nvSpPr>
          <p:cNvPr id="20" name="Text Placeholder 19"/>
          <p:cNvSpPr>
            <a:spLocks noGrp="1"/>
          </p:cNvSpPr>
          <p:nvPr>
            <p:ph type="body" sz="quarter" idx="13" hasCustomPrompt="1"/>
          </p:nvPr>
        </p:nvSpPr>
        <p:spPr>
          <a:xfrm>
            <a:off x="7010212" y="2042008"/>
            <a:ext cx="5995279" cy="937097"/>
          </a:xfrm>
        </p:spPr>
        <p:txBody>
          <a:bodyPr anchor="b">
            <a:normAutofit/>
          </a:bodyPr>
          <a:lstStyle>
            <a:lvl1pPr>
              <a:defRPr sz="3200" b="0" cap="none" baseline="0">
                <a:solidFill>
                  <a:schemeClr val="tx1"/>
                </a:solidFill>
              </a:defRPr>
            </a:lvl1pPr>
          </a:lstStyle>
          <a:p>
            <a:pPr lvl="0"/>
            <a:r>
              <a:rPr lang="en-US" dirty="0"/>
              <a:t>Full presentation title</a:t>
            </a:r>
            <a:endParaRPr lang="en-GB" dirty="0"/>
          </a:p>
        </p:txBody>
      </p:sp>
      <p:sp>
        <p:nvSpPr>
          <p:cNvPr id="7" name="Picture Placeholder 6"/>
          <p:cNvSpPr>
            <a:spLocks noGrp="1"/>
          </p:cNvSpPr>
          <p:nvPr>
            <p:ph type="pic" sz="quarter" idx="15" hasCustomPrompt="1"/>
          </p:nvPr>
        </p:nvSpPr>
        <p:spPr>
          <a:xfrm>
            <a:off x="11499211" y="871541"/>
            <a:ext cx="1506279" cy="1061610"/>
          </a:xfrm>
          <a:noFill/>
        </p:spPr>
        <p:txBody>
          <a:bodyPr/>
          <a:lstStyle>
            <a:lvl1pPr algn="ctr">
              <a:defRPr sz="2100"/>
            </a:lvl1pPr>
          </a:lstStyle>
          <a:p>
            <a:r>
              <a:rPr lang="en-GB" dirty="0"/>
              <a:t>Client Logo</a:t>
            </a:r>
            <a:br>
              <a:rPr lang="en-GB" dirty="0"/>
            </a:br>
            <a:r>
              <a:rPr lang="en-GB" dirty="0"/>
              <a:t>(delete if unused)</a:t>
            </a:r>
          </a:p>
        </p:txBody>
      </p:sp>
    </p:spTree>
    <p:extLst>
      <p:ext uri="{BB962C8B-B14F-4D97-AF65-F5344CB8AC3E}">
        <p14:creationId xmlns:p14="http://schemas.microsoft.com/office/powerpoint/2010/main" val="4281800839"/>
      </p:ext>
    </p:extLst>
  </p:cSld>
  <p:clrMapOvr>
    <a:masterClrMapping/>
  </p:clrMapOvr>
  <p:hf hdr="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Slide - Box Image">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0" y="0"/>
            <a:ext cx="6719094" cy="7561263"/>
          </a:xfrm>
        </p:spPr>
        <p:txBody>
          <a:bodyPr/>
          <a:lstStyle/>
          <a:p>
            <a:r>
              <a:rPr lang="en-US"/>
              <a:t>Click icon to add picture</a:t>
            </a:r>
            <a:endParaRPr lang="en-GB"/>
          </a:p>
        </p:txBody>
      </p:sp>
      <p:sp>
        <p:nvSpPr>
          <p:cNvPr id="3" name="Subtitle 2"/>
          <p:cNvSpPr>
            <a:spLocks noGrp="1"/>
          </p:cNvSpPr>
          <p:nvPr>
            <p:ph type="subTitle" idx="1" hasCustomPrompt="1"/>
          </p:nvPr>
        </p:nvSpPr>
        <p:spPr>
          <a:xfrm>
            <a:off x="7034969" y="1650657"/>
            <a:ext cx="6027026" cy="4031402"/>
          </a:xfrm>
        </p:spPr>
        <p:txBody>
          <a:bodyPr anchor="ctr">
            <a:normAutofit/>
          </a:bodyPr>
          <a:lstStyle>
            <a:lvl1pPr marL="0" indent="0" algn="l">
              <a:buNone/>
              <a:defRPr sz="4000" b="1" baseline="0">
                <a:solidFill>
                  <a:schemeClr val="tx1"/>
                </a:solidFill>
              </a:defRPr>
            </a:lvl1pPr>
            <a:lvl2pPr marL="4762" indent="0" algn="l">
              <a:spcBef>
                <a:spcPts val="0"/>
              </a:spcBef>
              <a:buNone/>
              <a:tabLst/>
              <a:defRPr sz="3200" baseline="0">
                <a:solidFill>
                  <a:schemeClr val="bg2"/>
                </a:solidFill>
              </a:defRPr>
            </a:lvl2pPr>
            <a:lvl3pPr marL="1358510" indent="0" algn="ctr">
              <a:buNone/>
              <a:defRPr>
                <a:solidFill>
                  <a:schemeClr val="tx1">
                    <a:tint val="75000"/>
                  </a:schemeClr>
                </a:solidFill>
              </a:defRPr>
            </a:lvl3pPr>
            <a:lvl4pPr marL="2037763" indent="0" algn="ctr">
              <a:buNone/>
              <a:defRPr>
                <a:solidFill>
                  <a:schemeClr val="tx1">
                    <a:tint val="75000"/>
                  </a:schemeClr>
                </a:solidFill>
              </a:defRPr>
            </a:lvl4pPr>
            <a:lvl5pPr marL="2717019" indent="0" algn="ctr">
              <a:buNone/>
              <a:defRPr>
                <a:solidFill>
                  <a:schemeClr val="tx1">
                    <a:tint val="75000"/>
                  </a:schemeClr>
                </a:solidFill>
              </a:defRPr>
            </a:lvl5pPr>
            <a:lvl6pPr marL="3396273" indent="0" algn="ctr">
              <a:buNone/>
              <a:defRPr>
                <a:solidFill>
                  <a:schemeClr val="tx1">
                    <a:tint val="75000"/>
                  </a:schemeClr>
                </a:solidFill>
              </a:defRPr>
            </a:lvl6pPr>
            <a:lvl7pPr marL="4075529" indent="0" algn="ctr">
              <a:buNone/>
              <a:defRPr>
                <a:solidFill>
                  <a:schemeClr val="tx1">
                    <a:tint val="75000"/>
                  </a:schemeClr>
                </a:solidFill>
              </a:defRPr>
            </a:lvl7pPr>
            <a:lvl8pPr marL="4754782" indent="0" algn="ctr">
              <a:buNone/>
              <a:defRPr>
                <a:solidFill>
                  <a:schemeClr val="tx1">
                    <a:tint val="75000"/>
                  </a:schemeClr>
                </a:solidFill>
              </a:defRPr>
            </a:lvl8pPr>
            <a:lvl9pPr marL="5434036" indent="0" algn="ctr">
              <a:buNone/>
              <a:defRPr>
                <a:solidFill>
                  <a:schemeClr val="tx1">
                    <a:tint val="75000"/>
                  </a:schemeClr>
                </a:solidFill>
              </a:defRPr>
            </a:lvl9pPr>
          </a:lstStyle>
          <a:p>
            <a:r>
              <a:rPr lang="en-US" dirty="0"/>
              <a:t>Slide Title</a:t>
            </a:r>
          </a:p>
          <a:p>
            <a:pPr lvl="1"/>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endParaRPr lang="en-US" dirty="0"/>
          </a:p>
        </p:txBody>
      </p:sp>
    </p:spTree>
    <p:extLst>
      <p:ext uri="{BB962C8B-B14F-4D97-AF65-F5344CB8AC3E}">
        <p14:creationId xmlns:p14="http://schemas.microsoft.com/office/powerpoint/2010/main" val="1926526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ly 2 - Image Left">
    <p:bg>
      <p:bgPr>
        <a:solidFill>
          <a:schemeClr val="bg2"/>
        </a:solidFill>
        <a:effectLst/>
      </p:bgPr>
    </p:bg>
    <p:spTree>
      <p:nvGrpSpPr>
        <p:cNvPr id="1" name=""/>
        <p:cNvGrpSpPr/>
        <p:nvPr/>
      </p:nvGrpSpPr>
      <p:grpSpPr>
        <a:xfrm>
          <a:off x="0" y="0"/>
          <a:ext cx="0" cy="0"/>
          <a:chOff x="0" y="0"/>
          <a:chExt cx="0" cy="0"/>
        </a:xfrm>
      </p:grpSpPr>
      <p:sp>
        <p:nvSpPr>
          <p:cNvPr id="13"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8" name="Picture Placeholder 7"/>
          <p:cNvSpPr>
            <a:spLocks noGrp="1"/>
          </p:cNvSpPr>
          <p:nvPr>
            <p:ph type="pic" sz="quarter" idx="11" hasCustomPrompt="1"/>
          </p:nvPr>
        </p:nvSpPr>
        <p:spPr>
          <a:xfrm>
            <a:off x="181227" y="179389"/>
            <a:ext cx="6454775" cy="7198552"/>
          </a:xfrm>
          <a:solidFill>
            <a:schemeClr val="tx1">
              <a:lumMod val="10000"/>
              <a:lumOff val="90000"/>
            </a:schemeClr>
          </a:solidFill>
        </p:spPr>
        <p:txBody>
          <a:bodyPr>
            <a:normAutofit/>
          </a:bodyPr>
          <a:lstStyle>
            <a:lvl1pPr marL="0" indent="0">
              <a:buNone/>
              <a:defRPr sz="2800" baseline="0"/>
            </a:lvl1pPr>
          </a:lstStyle>
          <a:p>
            <a:r>
              <a:rPr lang="en-GB" dirty="0"/>
              <a:t>A picture can be inserted here, it can be left blank or it can be filled in another colour</a:t>
            </a:r>
          </a:p>
        </p:txBody>
      </p:sp>
      <p:sp>
        <p:nvSpPr>
          <p:cNvPr id="4" name="Rectangle 3"/>
          <p:cNvSpPr/>
          <p:nvPr userDrawn="1"/>
        </p:nvSpPr>
        <p:spPr bwMode="gray">
          <a:xfrm>
            <a:off x="6633145" y="108225"/>
            <a:ext cx="180000" cy="7281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16" name="TextBox 15"/>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14" name="Title 1"/>
          <p:cNvSpPr>
            <a:spLocks noGrp="1"/>
          </p:cNvSpPr>
          <p:nvPr>
            <p:ph type="ctrTitle" hasCustomPrompt="1"/>
          </p:nvPr>
        </p:nvSpPr>
        <p:spPr bwMode="gray">
          <a:xfrm>
            <a:off x="7125969" y="2463795"/>
            <a:ext cx="2615042" cy="598488"/>
          </a:xfrm>
          <a:solidFill>
            <a:schemeClr val="accent3"/>
          </a:solidFill>
        </p:spPr>
        <p:txBody>
          <a:bodyPr wrap="none" lIns="82819" tIns="72000" rIns="82819" bIns="0" rtlCol="0" anchor="ctr">
            <a:spAutoFit/>
          </a:bodyPr>
          <a:lstStyle>
            <a:lvl1pPr algn="l">
              <a:defRPr lang="en-GB" baseline="0" dirty="0"/>
            </a:lvl1pPr>
          </a:lstStyle>
          <a:p>
            <a:pPr marL="0" lvl="0" indent="0" algn="l">
              <a:spcBef>
                <a:spcPct val="20000"/>
              </a:spcBef>
              <a:buFont typeface="Arial" panose="020B0604020202020204" pitchFamily="34" charset="0"/>
            </a:pPr>
            <a:r>
              <a:rPr lang="en-US" dirty="0"/>
              <a:t>Fly style 2</a:t>
            </a:r>
            <a:endParaRPr lang="en-GB" dirty="0"/>
          </a:p>
        </p:txBody>
      </p:sp>
      <p:sp>
        <p:nvSpPr>
          <p:cNvPr id="15" name="Text Placeholder 5"/>
          <p:cNvSpPr>
            <a:spLocks noGrp="1"/>
          </p:cNvSpPr>
          <p:nvPr>
            <p:ph type="body" sz="quarter" idx="12" hasCustomPrompt="1"/>
          </p:nvPr>
        </p:nvSpPr>
        <p:spPr>
          <a:xfrm>
            <a:off x="7125969" y="3204567"/>
            <a:ext cx="3562609" cy="525785"/>
          </a:xfrm>
          <a:solidFill>
            <a:schemeClr val="tx2"/>
          </a:solidFill>
        </p:spPr>
        <p:txBody>
          <a:bodyPr wrap="none" lIns="72000" tIns="0" bIns="0">
            <a:spAutoFit/>
          </a:bodyPr>
          <a:lstStyle>
            <a:lvl1pPr marL="0" indent="0">
              <a:lnSpc>
                <a:spcPts val="4100"/>
              </a:lnSpc>
              <a:spcBef>
                <a:spcPts val="600"/>
              </a:spcBef>
              <a:spcAft>
                <a:spcPts val="0"/>
              </a:spcAft>
              <a:buNone/>
              <a:defRPr sz="2800" b="1">
                <a:solidFill>
                  <a:schemeClr val="bg1"/>
                </a:solidFill>
                <a:latin typeface="+mj-lt"/>
              </a:defRPr>
            </a:lvl1pPr>
            <a:lvl2pPr marL="525902" indent="0">
              <a:buNone/>
              <a:defRPr/>
            </a:lvl2pPr>
            <a:lvl3pPr marL="1051804" indent="0">
              <a:buNone/>
              <a:defRPr/>
            </a:lvl3pPr>
            <a:lvl4pPr marL="1577706" indent="0">
              <a:buNone/>
              <a:defRPr/>
            </a:lvl4pPr>
            <a:lvl5pPr marL="2103606" indent="0">
              <a:buNone/>
              <a:defRPr/>
            </a:lvl5pPr>
          </a:lstStyle>
          <a:p>
            <a:pPr lvl="0"/>
            <a:r>
              <a:rPr lang="en-US" dirty="0"/>
              <a:t>Click to edit subtitle</a:t>
            </a:r>
          </a:p>
        </p:txBody>
      </p:sp>
      <p:sp>
        <p:nvSpPr>
          <p:cNvPr id="18" name="Text Placeholder 8"/>
          <p:cNvSpPr>
            <a:spLocks noGrp="1"/>
          </p:cNvSpPr>
          <p:nvPr>
            <p:ph type="body" sz="quarter" idx="13"/>
          </p:nvPr>
        </p:nvSpPr>
        <p:spPr>
          <a:xfrm>
            <a:off x="7126373" y="3924647"/>
            <a:ext cx="5762625" cy="2087216"/>
          </a:xfrm>
        </p:spPr>
        <p:txBody>
          <a:bodyPr lIns="0" tIns="0" rIns="0" bIns="0">
            <a:noAutofit/>
          </a:bodyPr>
          <a:lstStyle>
            <a:lvl1pPr marL="0" indent="0">
              <a:buNone/>
              <a:defRPr sz="2000">
                <a:solidFill>
                  <a:schemeClr val="bg1"/>
                </a:solidFill>
              </a:defRPr>
            </a:lvl1pPr>
            <a:lvl2pPr marL="525902" indent="0">
              <a:buNone/>
              <a:defRPr sz="2000">
                <a:solidFill>
                  <a:schemeClr val="bg1"/>
                </a:solidFill>
              </a:defRPr>
            </a:lvl2pPr>
            <a:lvl3pPr marL="1051804" indent="0">
              <a:buNone/>
              <a:defRPr sz="1800">
                <a:solidFill>
                  <a:schemeClr val="bg1"/>
                </a:solidFill>
              </a:defRPr>
            </a:lvl3pPr>
            <a:lvl4pPr marL="1577706" indent="0">
              <a:buNone/>
              <a:defRPr sz="1800">
                <a:solidFill>
                  <a:schemeClr val="bg1"/>
                </a:solidFill>
              </a:defRPr>
            </a:lvl4pPr>
            <a:lvl5pPr marL="2103606" indent="0">
              <a:buNone/>
              <a:defRPr sz="1800">
                <a:solidFill>
                  <a:schemeClr val="bg1"/>
                </a:solidFill>
              </a:defRPr>
            </a:lvl5pPr>
          </a:lstStyle>
          <a:p>
            <a:pPr lvl="0"/>
            <a:r>
              <a:rPr lang="en-US"/>
              <a:t>Click to edit Master text styles</a:t>
            </a:r>
          </a:p>
        </p:txBody>
      </p:sp>
      <p:pic>
        <p:nvPicPr>
          <p:cNvPr id="12" name="Picture 11">
            <a:extLst>
              <a:ext uri="{FF2B5EF4-FFF2-40B4-BE49-F238E27FC236}">
                <a16:creationId xmlns="" xmlns:a16="http://schemas.microsoft.com/office/drawing/2014/main" id="{B71A59ED-C2D3-497B-8F6B-4AF60AED9E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25969" y="6470525"/>
            <a:ext cx="631083" cy="576043"/>
          </a:xfrm>
          <a:prstGeom prst="rect">
            <a:avLst/>
          </a:prstGeom>
        </p:spPr>
      </p:pic>
      <p:pic>
        <p:nvPicPr>
          <p:cNvPr id="17" name="Picture 16">
            <a:extLst>
              <a:ext uri="{FF2B5EF4-FFF2-40B4-BE49-F238E27FC236}">
                <a16:creationId xmlns="" xmlns:a16="http://schemas.microsoft.com/office/drawing/2014/main" id="{B7BDAE7A-8964-449F-8D0B-84B67608511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42494" y="6572619"/>
            <a:ext cx="3353091" cy="487722"/>
          </a:xfrm>
          <a:prstGeom prst="rect">
            <a:avLst/>
          </a:prstGeom>
        </p:spPr>
      </p:pic>
    </p:spTree>
    <p:extLst>
      <p:ext uri="{BB962C8B-B14F-4D97-AF65-F5344CB8AC3E}">
        <p14:creationId xmlns:p14="http://schemas.microsoft.com/office/powerpoint/2010/main" val="2801356300"/>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2_Triangles and Blobs">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0" y="-13177"/>
            <a:ext cx="6495891" cy="7602445"/>
          </a:xfrm>
          <a:custGeom>
            <a:avLst/>
            <a:gdLst>
              <a:gd name="connsiteX0" fmla="*/ 0 w 4419600"/>
              <a:gd name="connsiteY0" fmla="*/ 0 h 5162550"/>
              <a:gd name="connsiteX1" fmla="*/ 4419600 w 4419600"/>
              <a:gd name="connsiteY1" fmla="*/ 0 h 5162550"/>
              <a:gd name="connsiteX2" fmla="*/ 4419600 w 4419600"/>
              <a:gd name="connsiteY2" fmla="*/ 5162550 h 5162550"/>
              <a:gd name="connsiteX3" fmla="*/ 0 w 4419600"/>
              <a:gd name="connsiteY3" fmla="*/ 5162550 h 5162550"/>
              <a:gd name="connsiteX4" fmla="*/ 0 w 4419600"/>
              <a:gd name="connsiteY4" fmla="*/ 0 h 5162550"/>
              <a:gd name="connsiteX0" fmla="*/ 0 w 4419600"/>
              <a:gd name="connsiteY0" fmla="*/ 0 h 5162550"/>
              <a:gd name="connsiteX1" fmla="*/ 2743200 w 4419600"/>
              <a:gd name="connsiteY1" fmla="*/ 8965 h 5162550"/>
              <a:gd name="connsiteX2" fmla="*/ 4419600 w 4419600"/>
              <a:gd name="connsiteY2" fmla="*/ 5162550 h 5162550"/>
              <a:gd name="connsiteX3" fmla="*/ 0 w 4419600"/>
              <a:gd name="connsiteY3" fmla="*/ 5162550 h 5162550"/>
              <a:gd name="connsiteX4" fmla="*/ 0 w 4419600"/>
              <a:gd name="connsiteY4" fmla="*/ 0 h 5162550"/>
              <a:gd name="connsiteX0" fmla="*/ 0 w 4419600"/>
              <a:gd name="connsiteY0" fmla="*/ 8964 h 5171514"/>
              <a:gd name="connsiteX1" fmla="*/ 2743200 w 4419600"/>
              <a:gd name="connsiteY1" fmla="*/ 0 h 5171514"/>
              <a:gd name="connsiteX2" fmla="*/ 4419600 w 4419600"/>
              <a:gd name="connsiteY2" fmla="*/ 5171514 h 5171514"/>
              <a:gd name="connsiteX3" fmla="*/ 0 w 4419600"/>
              <a:gd name="connsiteY3" fmla="*/ 5171514 h 5171514"/>
              <a:gd name="connsiteX4" fmla="*/ 0 w 4419600"/>
              <a:gd name="connsiteY4" fmla="*/ 8964 h 5171514"/>
              <a:gd name="connsiteX0" fmla="*/ 0 w 4419600"/>
              <a:gd name="connsiteY0" fmla="*/ 8964 h 5171514"/>
              <a:gd name="connsiteX1" fmla="*/ 2734235 w 4419600"/>
              <a:gd name="connsiteY1" fmla="*/ 0 h 5171514"/>
              <a:gd name="connsiteX2" fmla="*/ 4419600 w 4419600"/>
              <a:gd name="connsiteY2" fmla="*/ 5171514 h 5171514"/>
              <a:gd name="connsiteX3" fmla="*/ 0 w 4419600"/>
              <a:gd name="connsiteY3" fmla="*/ 5171514 h 5171514"/>
              <a:gd name="connsiteX4" fmla="*/ 0 w 4419600"/>
              <a:gd name="connsiteY4" fmla="*/ 8964 h 5171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9600" h="5171514">
                <a:moveTo>
                  <a:pt x="0" y="8964"/>
                </a:moveTo>
                <a:lnTo>
                  <a:pt x="2734235" y="0"/>
                </a:lnTo>
                <a:lnTo>
                  <a:pt x="4419600" y="5171514"/>
                </a:lnTo>
                <a:lnTo>
                  <a:pt x="0" y="5171514"/>
                </a:lnTo>
                <a:lnTo>
                  <a:pt x="0" y="8964"/>
                </a:lnTo>
                <a:close/>
              </a:path>
            </a:pathLst>
          </a:custGeom>
        </p:spPr>
        <p:txBody>
          <a:bodyPr/>
          <a:lstStyle/>
          <a:p>
            <a:r>
              <a:rPr lang="en-US"/>
              <a:t>Click icon to add picture</a:t>
            </a:r>
            <a:endParaRPr lang="en-GB"/>
          </a:p>
        </p:txBody>
      </p:sp>
      <p:sp>
        <p:nvSpPr>
          <p:cNvPr id="3" name="Subtitle 2"/>
          <p:cNvSpPr>
            <a:spLocks noGrp="1"/>
          </p:cNvSpPr>
          <p:nvPr>
            <p:ph type="subTitle" idx="1" hasCustomPrompt="1"/>
          </p:nvPr>
        </p:nvSpPr>
        <p:spPr>
          <a:xfrm>
            <a:off x="7034969" y="1650657"/>
            <a:ext cx="6027026" cy="4031402"/>
          </a:xfrm>
        </p:spPr>
        <p:txBody>
          <a:bodyPr anchor="ctr">
            <a:normAutofit/>
          </a:bodyPr>
          <a:lstStyle>
            <a:lvl1pPr marL="0" indent="0" algn="l">
              <a:buNone/>
              <a:defRPr sz="4000" b="1" baseline="0">
                <a:solidFill>
                  <a:schemeClr val="tx1"/>
                </a:solidFill>
              </a:defRPr>
            </a:lvl1pPr>
            <a:lvl2pPr marL="4762" indent="0" algn="l">
              <a:spcBef>
                <a:spcPts val="0"/>
              </a:spcBef>
              <a:buNone/>
              <a:tabLst/>
              <a:defRPr sz="3200" baseline="0">
                <a:solidFill>
                  <a:schemeClr val="bg2"/>
                </a:solidFill>
              </a:defRPr>
            </a:lvl2pPr>
            <a:lvl3pPr marL="1358510" indent="0" algn="ctr">
              <a:buNone/>
              <a:defRPr>
                <a:solidFill>
                  <a:schemeClr val="tx1">
                    <a:tint val="75000"/>
                  </a:schemeClr>
                </a:solidFill>
              </a:defRPr>
            </a:lvl3pPr>
            <a:lvl4pPr marL="2037763" indent="0" algn="ctr">
              <a:buNone/>
              <a:defRPr>
                <a:solidFill>
                  <a:schemeClr val="tx1">
                    <a:tint val="75000"/>
                  </a:schemeClr>
                </a:solidFill>
              </a:defRPr>
            </a:lvl4pPr>
            <a:lvl5pPr marL="2717019" indent="0" algn="ctr">
              <a:buNone/>
              <a:defRPr>
                <a:solidFill>
                  <a:schemeClr val="tx1">
                    <a:tint val="75000"/>
                  </a:schemeClr>
                </a:solidFill>
              </a:defRPr>
            </a:lvl5pPr>
            <a:lvl6pPr marL="3396273" indent="0" algn="ctr">
              <a:buNone/>
              <a:defRPr>
                <a:solidFill>
                  <a:schemeClr val="tx1">
                    <a:tint val="75000"/>
                  </a:schemeClr>
                </a:solidFill>
              </a:defRPr>
            </a:lvl6pPr>
            <a:lvl7pPr marL="4075529" indent="0" algn="ctr">
              <a:buNone/>
              <a:defRPr>
                <a:solidFill>
                  <a:schemeClr val="tx1">
                    <a:tint val="75000"/>
                  </a:schemeClr>
                </a:solidFill>
              </a:defRPr>
            </a:lvl7pPr>
            <a:lvl8pPr marL="4754782" indent="0" algn="ctr">
              <a:buNone/>
              <a:defRPr>
                <a:solidFill>
                  <a:schemeClr val="tx1">
                    <a:tint val="75000"/>
                  </a:schemeClr>
                </a:solidFill>
              </a:defRPr>
            </a:lvl8pPr>
            <a:lvl9pPr marL="5434036" indent="0" algn="ctr">
              <a:buNone/>
              <a:defRPr>
                <a:solidFill>
                  <a:schemeClr val="tx1">
                    <a:tint val="75000"/>
                  </a:schemeClr>
                </a:solidFill>
              </a:defRPr>
            </a:lvl9pPr>
          </a:lstStyle>
          <a:p>
            <a:r>
              <a:rPr lang="en-US" dirty="0"/>
              <a:t>Slide Title</a:t>
            </a:r>
          </a:p>
          <a:p>
            <a:pPr lvl="1"/>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endParaRPr lang="en-US" dirty="0"/>
          </a:p>
        </p:txBody>
      </p:sp>
    </p:spTree>
    <p:extLst>
      <p:ext uri="{BB962C8B-B14F-4D97-AF65-F5344CB8AC3E}">
        <p14:creationId xmlns:p14="http://schemas.microsoft.com/office/powerpoint/2010/main" val="15045509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1_Triangles and Blobs">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7034969" y="1650657"/>
            <a:ext cx="6027026" cy="4031402"/>
          </a:xfrm>
        </p:spPr>
        <p:txBody>
          <a:bodyPr anchor="ctr">
            <a:normAutofit/>
          </a:bodyPr>
          <a:lstStyle>
            <a:lvl1pPr marL="0" indent="0" algn="l">
              <a:buNone/>
              <a:defRPr sz="4000" b="1" baseline="0">
                <a:solidFill>
                  <a:schemeClr val="tx1"/>
                </a:solidFill>
              </a:defRPr>
            </a:lvl1pPr>
            <a:lvl2pPr marL="4762" indent="0" algn="l">
              <a:spcBef>
                <a:spcPts val="0"/>
              </a:spcBef>
              <a:buNone/>
              <a:tabLst/>
              <a:defRPr sz="3200" baseline="0">
                <a:solidFill>
                  <a:schemeClr val="bg2"/>
                </a:solidFill>
              </a:defRPr>
            </a:lvl2pPr>
            <a:lvl3pPr marL="1358510" indent="0" algn="ctr">
              <a:buNone/>
              <a:defRPr>
                <a:solidFill>
                  <a:schemeClr val="tx1">
                    <a:tint val="75000"/>
                  </a:schemeClr>
                </a:solidFill>
              </a:defRPr>
            </a:lvl3pPr>
            <a:lvl4pPr marL="2037763" indent="0" algn="ctr">
              <a:buNone/>
              <a:defRPr>
                <a:solidFill>
                  <a:schemeClr val="tx1">
                    <a:tint val="75000"/>
                  </a:schemeClr>
                </a:solidFill>
              </a:defRPr>
            </a:lvl4pPr>
            <a:lvl5pPr marL="2717019" indent="0" algn="ctr">
              <a:buNone/>
              <a:defRPr>
                <a:solidFill>
                  <a:schemeClr val="tx1">
                    <a:tint val="75000"/>
                  </a:schemeClr>
                </a:solidFill>
              </a:defRPr>
            </a:lvl5pPr>
            <a:lvl6pPr marL="3396273" indent="0" algn="ctr">
              <a:buNone/>
              <a:defRPr>
                <a:solidFill>
                  <a:schemeClr val="tx1">
                    <a:tint val="75000"/>
                  </a:schemeClr>
                </a:solidFill>
              </a:defRPr>
            </a:lvl6pPr>
            <a:lvl7pPr marL="4075529" indent="0" algn="ctr">
              <a:buNone/>
              <a:defRPr>
                <a:solidFill>
                  <a:schemeClr val="tx1">
                    <a:tint val="75000"/>
                  </a:schemeClr>
                </a:solidFill>
              </a:defRPr>
            </a:lvl7pPr>
            <a:lvl8pPr marL="4754782" indent="0" algn="ctr">
              <a:buNone/>
              <a:defRPr>
                <a:solidFill>
                  <a:schemeClr val="tx1">
                    <a:tint val="75000"/>
                  </a:schemeClr>
                </a:solidFill>
              </a:defRPr>
            </a:lvl8pPr>
            <a:lvl9pPr marL="5434036" indent="0" algn="ctr">
              <a:buNone/>
              <a:defRPr>
                <a:solidFill>
                  <a:schemeClr val="tx1">
                    <a:tint val="75000"/>
                  </a:schemeClr>
                </a:solidFill>
              </a:defRPr>
            </a:lvl9pPr>
          </a:lstStyle>
          <a:p>
            <a:r>
              <a:rPr lang="en-US" dirty="0"/>
              <a:t>Slide Title</a:t>
            </a:r>
          </a:p>
          <a:p>
            <a:pPr lvl="1"/>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endParaRPr lang="en-US" dirty="0"/>
          </a:p>
        </p:txBody>
      </p:sp>
      <p:sp>
        <p:nvSpPr>
          <p:cNvPr id="6" name="Picture Placeholder 5"/>
          <p:cNvSpPr>
            <a:spLocks noGrp="1"/>
          </p:cNvSpPr>
          <p:nvPr>
            <p:ph type="pic" sz="quarter" idx="15"/>
          </p:nvPr>
        </p:nvSpPr>
        <p:spPr>
          <a:xfrm>
            <a:off x="0" y="-13180"/>
            <a:ext cx="6456363" cy="7574442"/>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spTree>
    <p:extLst>
      <p:ext uri="{BB962C8B-B14F-4D97-AF65-F5344CB8AC3E}">
        <p14:creationId xmlns:p14="http://schemas.microsoft.com/office/powerpoint/2010/main" val="13783661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Slide - wide image">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0" y="0"/>
            <a:ext cx="9462763" cy="7561263"/>
          </a:xfrm>
        </p:spPr>
        <p:txBody>
          <a:bodyPr/>
          <a:lstStyle/>
          <a:p>
            <a:r>
              <a:rPr lang="en-US"/>
              <a:t>Click icon to add picture</a:t>
            </a:r>
            <a:endParaRPr lang="en-GB"/>
          </a:p>
        </p:txBody>
      </p:sp>
      <p:sp>
        <p:nvSpPr>
          <p:cNvPr id="17" name="Rectangle 16"/>
          <p:cNvSpPr/>
          <p:nvPr/>
        </p:nvSpPr>
        <p:spPr bwMode="white">
          <a:xfrm>
            <a:off x="0" y="6878783"/>
            <a:ext cx="2745397" cy="679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08" rIns="91414" bIns="45708" rtlCol="0" anchor="ctr"/>
          <a:lstStyle/>
          <a:p>
            <a:pPr algn="ctr" defTabSz="1358510"/>
            <a:endParaRPr lang="en-GB" sz="2600">
              <a:solidFill>
                <a:prstClr val="white"/>
              </a:solidFill>
            </a:endParaRPr>
          </a:p>
        </p:txBody>
      </p:sp>
      <p:sp>
        <p:nvSpPr>
          <p:cNvPr id="2" name="Title 1"/>
          <p:cNvSpPr>
            <a:spLocks noGrp="1"/>
          </p:cNvSpPr>
          <p:nvPr>
            <p:ph type="ctrTitle" hasCustomPrompt="1"/>
          </p:nvPr>
        </p:nvSpPr>
        <p:spPr>
          <a:xfrm>
            <a:off x="9908008" y="3140619"/>
            <a:ext cx="3153989" cy="1099455"/>
          </a:xfrm>
        </p:spPr>
        <p:txBody>
          <a:bodyPr anchor="ctr"/>
          <a:lstStyle>
            <a:lvl1pPr>
              <a:defRPr sz="4000" cap="all" baseline="0"/>
            </a:lvl1pPr>
          </a:lstStyle>
          <a:p>
            <a:r>
              <a:rPr lang="en-GB" dirty="0"/>
              <a:t>Title </a:t>
            </a:r>
            <a:r>
              <a:rPr lang="en-GB" dirty="0" err="1"/>
              <a:t>title</a:t>
            </a:r>
            <a:r>
              <a:rPr lang="en-GB" dirty="0"/>
              <a:t> </a:t>
            </a:r>
            <a:r>
              <a:rPr lang="en-GB" dirty="0" err="1"/>
              <a:t>title</a:t>
            </a:r>
            <a:r>
              <a:rPr lang="en-GB" dirty="0"/>
              <a:t> </a:t>
            </a:r>
            <a:r>
              <a:rPr lang="en-GB" dirty="0" err="1"/>
              <a:t>title</a:t>
            </a:r>
            <a:endParaRPr lang="en-US" dirty="0"/>
          </a:p>
        </p:txBody>
      </p:sp>
      <p:sp>
        <p:nvSpPr>
          <p:cNvPr id="7" name="Rectangle 6"/>
          <p:cNvSpPr/>
          <p:nvPr/>
        </p:nvSpPr>
        <p:spPr bwMode="white">
          <a:xfrm>
            <a:off x="0" y="6878783"/>
            <a:ext cx="2745397" cy="679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08" rIns="91414" bIns="45708" rtlCol="0" anchor="ctr"/>
          <a:lstStyle/>
          <a:p>
            <a:pPr algn="ctr" defTabSz="1358510"/>
            <a:endParaRPr lang="en-GB" sz="2600">
              <a:solidFill>
                <a:prstClr val="white"/>
              </a:solidFill>
            </a:endParaRPr>
          </a:p>
        </p:txBody>
      </p:sp>
      <p:sp>
        <p:nvSpPr>
          <p:cNvPr id="8" name="Rectangle 7"/>
          <p:cNvSpPr/>
          <p:nvPr/>
        </p:nvSpPr>
        <p:spPr bwMode="white">
          <a:xfrm>
            <a:off x="0" y="6878783"/>
            <a:ext cx="2745397" cy="679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08" rIns="91414" bIns="45708" rtlCol="0" anchor="ctr"/>
          <a:lstStyle/>
          <a:p>
            <a:pPr algn="ctr" defTabSz="1358510"/>
            <a:endParaRPr lang="en-GB" sz="2600">
              <a:solidFill>
                <a:prstClr val="white"/>
              </a:solidFill>
            </a:endParaRPr>
          </a:p>
        </p:txBody>
      </p:sp>
      <p:sp>
        <p:nvSpPr>
          <p:cNvPr id="9" name="TextBox 8"/>
          <p:cNvSpPr txBox="1"/>
          <p:nvPr/>
        </p:nvSpPr>
        <p:spPr>
          <a:xfrm>
            <a:off x="363497" y="6849319"/>
            <a:ext cx="823643" cy="362780"/>
          </a:xfrm>
          <a:prstGeom prst="rect">
            <a:avLst/>
          </a:prstGeom>
        </p:spPr>
        <p:txBody>
          <a:bodyPr vert="horz" wrap="square" lIns="0" tIns="0" rIns="0" bIns="0" rtlCol="0" anchor="b">
            <a:noAutofit/>
          </a:bodyPr>
          <a:lstStyle/>
          <a:p>
            <a:pPr marL="4762" defTabSz="1358510">
              <a:spcBef>
                <a:spcPts val="1199"/>
              </a:spcBef>
            </a:pPr>
            <a:fld id="{5575D932-8F50-448D-A3FF-976A850649DE}" type="slidenum">
              <a:rPr lang="en-GB" sz="1000" smtClean="0">
                <a:solidFill>
                  <a:srgbClr val="888B8D"/>
                </a:solidFill>
              </a:rPr>
              <a:pPr marL="4762" defTabSz="1358510">
                <a:spcBef>
                  <a:spcPts val="1199"/>
                </a:spcBef>
              </a:pPr>
              <a:t>‹#›</a:t>
            </a:fld>
            <a:endParaRPr lang="en-GB" sz="1000" dirty="0">
              <a:solidFill>
                <a:srgbClr val="888B8D"/>
              </a:solidFill>
            </a:endParaRPr>
          </a:p>
        </p:txBody>
      </p:sp>
      <p:sp>
        <p:nvSpPr>
          <p:cNvPr id="10" name="Rectangle 9"/>
          <p:cNvSpPr/>
          <p:nvPr/>
        </p:nvSpPr>
        <p:spPr bwMode="white">
          <a:xfrm>
            <a:off x="0" y="6878783"/>
            <a:ext cx="2745397" cy="679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08" rIns="91414" bIns="45708" rtlCol="0" anchor="ctr"/>
          <a:lstStyle/>
          <a:p>
            <a:pPr algn="ctr" defTabSz="1358510"/>
            <a:endParaRPr lang="en-GB" sz="2600">
              <a:solidFill>
                <a:prstClr val="white"/>
              </a:solidFill>
            </a:endParaRPr>
          </a:p>
        </p:txBody>
      </p:sp>
      <p:sp>
        <p:nvSpPr>
          <p:cNvPr id="11" name="TextBox 10"/>
          <p:cNvSpPr txBox="1"/>
          <p:nvPr/>
        </p:nvSpPr>
        <p:spPr>
          <a:xfrm>
            <a:off x="363497" y="6849319"/>
            <a:ext cx="823643" cy="362780"/>
          </a:xfrm>
          <a:prstGeom prst="rect">
            <a:avLst/>
          </a:prstGeom>
        </p:spPr>
        <p:txBody>
          <a:bodyPr vert="horz" wrap="square" lIns="0" tIns="0" rIns="0" bIns="0" rtlCol="0" anchor="b">
            <a:noAutofit/>
          </a:bodyPr>
          <a:lstStyle/>
          <a:p>
            <a:pPr marL="4762" defTabSz="1358510">
              <a:spcBef>
                <a:spcPts val="1199"/>
              </a:spcBef>
            </a:pPr>
            <a:fld id="{5575D932-8F50-448D-A3FF-976A850649DE}" type="slidenum">
              <a:rPr lang="en-GB" sz="1000" smtClean="0">
                <a:solidFill>
                  <a:srgbClr val="888B8D"/>
                </a:solidFill>
              </a:rPr>
              <a:pPr marL="4762" defTabSz="1358510">
                <a:spcBef>
                  <a:spcPts val="1199"/>
                </a:spcBef>
              </a:pPr>
              <a:t>‹#›</a:t>
            </a:fld>
            <a:endParaRPr lang="en-GB" sz="1000" dirty="0">
              <a:solidFill>
                <a:srgbClr val="888B8D"/>
              </a:solidFill>
            </a:endParaRPr>
          </a:p>
        </p:txBody>
      </p:sp>
      <p:sp>
        <p:nvSpPr>
          <p:cNvPr id="12" name="Rectangle 11"/>
          <p:cNvSpPr/>
          <p:nvPr/>
        </p:nvSpPr>
        <p:spPr bwMode="white">
          <a:xfrm>
            <a:off x="0" y="6878783"/>
            <a:ext cx="2745397" cy="679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08" rIns="91414" bIns="45708" rtlCol="0" anchor="ctr"/>
          <a:lstStyle/>
          <a:p>
            <a:pPr algn="ctr" defTabSz="1358510"/>
            <a:endParaRPr lang="en-GB" sz="2600">
              <a:solidFill>
                <a:prstClr val="white"/>
              </a:solidFill>
            </a:endParaRPr>
          </a:p>
        </p:txBody>
      </p:sp>
      <p:sp>
        <p:nvSpPr>
          <p:cNvPr id="13" name="TextBox 12"/>
          <p:cNvSpPr txBox="1"/>
          <p:nvPr/>
        </p:nvSpPr>
        <p:spPr>
          <a:xfrm>
            <a:off x="363497" y="6849319"/>
            <a:ext cx="823643" cy="362780"/>
          </a:xfrm>
          <a:prstGeom prst="rect">
            <a:avLst/>
          </a:prstGeom>
        </p:spPr>
        <p:txBody>
          <a:bodyPr vert="horz" wrap="square" lIns="0" tIns="0" rIns="0" bIns="0" rtlCol="0" anchor="b">
            <a:noAutofit/>
          </a:bodyPr>
          <a:lstStyle/>
          <a:p>
            <a:pPr marL="4762" defTabSz="1358510">
              <a:spcBef>
                <a:spcPts val="1199"/>
              </a:spcBef>
            </a:pPr>
            <a:fld id="{5575D932-8F50-448D-A3FF-976A850649DE}" type="slidenum">
              <a:rPr lang="en-GB" sz="1000" smtClean="0">
                <a:solidFill>
                  <a:srgbClr val="888B8D"/>
                </a:solidFill>
              </a:rPr>
              <a:pPr marL="4762" defTabSz="1358510">
                <a:spcBef>
                  <a:spcPts val="1199"/>
                </a:spcBef>
              </a:pPr>
              <a:t>‹#›</a:t>
            </a:fld>
            <a:endParaRPr lang="en-GB" sz="1000" dirty="0">
              <a:solidFill>
                <a:srgbClr val="888B8D"/>
              </a:solidFill>
            </a:endParaRPr>
          </a:p>
        </p:txBody>
      </p:sp>
      <p:sp>
        <p:nvSpPr>
          <p:cNvPr id="14" name="Rectangle 13"/>
          <p:cNvSpPr/>
          <p:nvPr/>
        </p:nvSpPr>
        <p:spPr bwMode="white">
          <a:xfrm>
            <a:off x="0" y="6878783"/>
            <a:ext cx="2745397" cy="679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08" rIns="91414" bIns="45708" rtlCol="0" anchor="ctr"/>
          <a:lstStyle/>
          <a:p>
            <a:pPr algn="ctr" defTabSz="1358510"/>
            <a:endParaRPr lang="en-GB" sz="2600">
              <a:solidFill>
                <a:prstClr val="white"/>
              </a:solidFill>
            </a:endParaRPr>
          </a:p>
        </p:txBody>
      </p:sp>
      <p:sp>
        <p:nvSpPr>
          <p:cNvPr id="15" name="TextBox 14"/>
          <p:cNvSpPr txBox="1"/>
          <p:nvPr/>
        </p:nvSpPr>
        <p:spPr>
          <a:xfrm>
            <a:off x="363497" y="6849319"/>
            <a:ext cx="823643" cy="362780"/>
          </a:xfrm>
          <a:prstGeom prst="rect">
            <a:avLst/>
          </a:prstGeom>
        </p:spPr>
        <p:txBody>
          <a:bodyPr vert="horz" wrap="square" lIns="0" tIns="0" rIns="0" bIns="0" rtlCol="0" anchor="b">
            <a:noAutofit/>
          </a:bodyPr>
          <a:lstStyle/>
          <a:p>
            <a:pPr marL="4762" defTabSz="1358510">
              <a:spcBef>
                <a:spcPts val="1199"/>
              </a:spcBef>
            </a:pPr>
            <a:fld id="{5575D932-8F50-448D-A3FF-976A850649DE}" type="slidenum">
              <a:rPr lang="en-GB" sz="1000" smtClean="0">
                <a:solidFill>
                  <a:srgbClr val="888B8D"/>
                </a:solidFill>
              </a:rPr>
              <a:pPr marL="4762" defTabSz="1358510">
                <a:spcBef>
                  <a:spcPts val="1199"/>
                </a:spcBef>
              </a:pPr>
              <a:t>‹#›</a:t>
            </a:fld>
            <a:endParaRPr lang="en-GB" sz="1000" dirty="0">
              <a:solidFill>
                <a:srgbClr val="888B8D"/>
              </a:solidFill>
            </a:endParaRPr>
          </a:p>
        </p:txBody>
      </p:sp>
      <p:sp>
        <p:nvSpPr>
          <p:cNvPr id="16" name="Rectangle 15"/>
          <p:cNvSpPr/>
          <p:nvPr/>
        </p:nvSpPr>
        <p:spPr bwMode="white">
          <a:xfrm>
            <a:off x="0" y="6878783"/>
            <a:ext cx="2745397" cy="679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08" rIns="91414" bIns="45708" rtlCol="0" anchor="ctr"/>
          <a:lstStyle/>
          <a:p>
            <a:pPr algn="ctr" defTabSz="1358510"/>
            <a:endParaRPr lang="en-GB" sz="2600">
              <a:solidFill>
                <a:prstClr val="white"/>
              </a:solidFill>
            </a:endParaRPr>
          </a:p>
        </p:txBody>
      </p:sp>
      <p:sp>
        <p:nvSpPr>
          <p:cNvPr id="19" name="TextBox 18"/>
          <p:cNvSpPr txBox="1"/>
          <p:nvPr/>
        </p:nvSpPr>
        <p:spPr>
          <a:xfrm>
            <a:off x="363497" y="6849319"/>
            <a:ext cx="823643" cy="362780"/>
          </a:xfrm>
          <a:prstGeom prst="rect">
            <a:avLst/>
          </a:prstGeom>
        </p:spPr>
        <p:txBody>
          <a:bodyPr vert="horz" wrap="square" lIns="0" tIns="0" rIns="0" bIns="0" rtlCol="0" anchor="b">
            <a:noAutofit/>
          </a:bodyPr>
          <a:lstStyle/>
          <a:p>
            <a:pPr marL="4762" defTabSz="1358510">
              <a:spcBef>
                <a:spcPts val="1199"/>
              </a:spcBef>
            </a:pPr>
            <a:fld id="{5575D932-8F50-448D-A3FF-976A850649DE}" type="slidenum">
              <a:rPr lang="en-GB" sz="1000" smtClean="0">
                <a:solidFill>
                  <a:srgbClr val="888B8D"/>
                </a:solidFill>
              </a:rPr>
              <a:pPr marL="4762" defTabSz="1358510">
                <a:spcBef>
                  <a:spcPts val="1199"/>
                </a:spcBef>
              </a:pPr>
              <a:t>‹#›</a:t>
            </a:fld>
            <a:endParaRPr lang="en-GB" sz="1000" dirty="0">
              <a:solidFill>
                <a:srgbClr val="888B8D"/>
              </a:solidFill>
            </a:endParaRPr>
          </a:p>
        </p:txBody>
      </p:sp>
      <p:sp>
        <p:nvSpPr>
          <p:cNvPr id="20" name="Rectangle 19"/>
          <p:cNvSpPr/>
          <p:nvPr/>
        </p:nvSpPr>
        <p:spPr bwMode="white">
          <a:xfrm>
            <a:off x="0" y="6878783"/>
            <a:ext cx="2745397" cy="679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08" rIns="91414" bIns="45708" rtlCol="0" anchor="ctr"/>
          <a:lstStyle/>
          <a:p>
            <a:pPr algn="ctr" defTabSz="1358510"/>
            <a:endParaRPr lang="en-GB" sz="2600">
              <a:solidFill>
                <a:prstClr val="white"/>
              </a:solidFill>
            </a:endParaRPr>
          </a:p>
        </p:txBody>
      </p:sp>
      <p:sp>
        <p:nvSpPr>
          <p:cNvPr id="21" name="TextBox 20"/>
          <p:cNvSpPr txBox="1"/>
          <p:nvPr/>
        </p:nvSpPr>
        <p:spPr>
          <a:xfrm>
            <a:off x="363497" y="6849319"/>
            <a:ext cx="823643" cy="362780"/>
          </a:xfrm>
          <a:prstGeom prst="rect">
            <a:avLst/>
          </a:prstGeom>
        </p:spPr>
        <p:txBody>
          <a:bodyPr vert="horz" wrap="square" lIns="0" tIns="0" rIns="0" bIns="0" rtlCol="0" anchor="b">
            <a:noAutofit/>
          </a:bodyPr>
          <a:lstStyle/>
          <a:p>
            <a:pPr marL="4762" defTabSz="1358510">
              <a:spcBef>
                <a:spcPts val="1199"/>
              </a:spcBef>
            </a:pPr>
            <a:fld id="{5575D932-8F50-448D-A3FF-976A850649DE}" type="slidenum">
              <a:rPr lang="en-GB" sz="1000" smtClean="0">
                <a:solidFill>
                  <a:srgbClr val="888B8D"/>
                </a:solidFill>
              </a:rPr>
              <a:pPr marL="4762" defTabSz="1358510">
                <a:spcBef>
                  <a:spcPts val="1199"/>
                </a:spcBef>
              </a:pPr>
              <a:t>‹#›</a:t>
            </a:fld>
            <a:endParaRPr lang="en-GB" sz="1000" dirty="0">
              <a:solidFill>
                <a:srgbClr val="888B8D"/>
              </a:solidFill>
            </a:endParaRPr>
          </a:p>
        </p:txBody>
      </p:sp>
      <p:sp>
        <p:nvSpPr>
          <p:cNvPr id="22" name="Rectangle 21"/>
          <p:cNvSpPr/>
          <p:nvPr/>
        </p:nvSpPr>
        <p:spPr bwMode="white">
          <a:xfrm>
            <a:off x="0" y="6878783"/>
            <a:ext cx="2745397" cy="679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08" rIns="91414" bIns="45708" rtlCol="0" anchor="ctr"/>
          <a:lstStyle/>
          <a:p>
            <a:pPr algn="ctr" defTabSz="1358510"/>
            <a:endParaRPr lang="en-GB" sz="2600">
              <a:solidFill>
                <a:prstClr val="white"/>
              </a:solidFill>
            </a:endParaRPr>
          </a:p>
        </p:txBody>
      </p:sp>
      <p:sp>
        <p:nvSpPr>
          <p:cNvPr id="23" name="TextBox 22"/>
          <p:cNvSpPr txBox="1"/>
          <p:nvPr/>
        </p:nvSpPr>
        <p:spPr>
          <a:xfrm>
            <a:off x="363497" y="6849319"/>
            <a:ext cx="823643" cy="362780"/>
          </a:xfrm>
          <a:prstGeom prst="rect">
            <a:avLst/>
          </a:prstGeom>
        </p:spPr>
        <p:txBody>
          <a:bodyPr vert="horz" wrap="square" lIns="0" tIns="0" rIns="0" bIns="0" rtlCol="0" anchor="b">
            <a:noAutofit/>
          </a:bodyPr>
          <a:lstStyle/>
          <a:p>
            <a:pPr marL="4762" defTabSz="1358510">
              <a:spcBef>
                <a:spcPts val="1199"/>
              </a:spcBef>
            </a:pPr>
            <a:fld id="{5575D932-8F50-448D-A3FF-976A850649DE}" type="slidenum">
              <a:rPr lang="en-GB" sz="1000" smtClean="0">
                <a:solidFill>
                  <a:srgbClr val="888B8D"/>
                </a:solidFill>
              </a:rPr>
              <a:pPr marL="4762" defTabSz="1358510">
                <a:spcBef>
                  <a:spcPts val="1199"/>
                </a:spcBef>
              </a:pPr>
              <a:t>‹#›</a:t>
            </a:fld>
            <a:endParaRPr lang="en-GB" sz="1000" dirty="0">
              <a:solidFill>
                <a:srgbClr val="888B8D"/>
              </a:solidFill>
            </a:endParaRPr>
          </a:p>
        </p:txBody>
      </p:sp>
      <p:sp>
        <p:nvSpPr>
          <p:cNvPr id="24" name="Rectangle 23"/>
          <p:cNvSpPr/>
          <p:nvPr userDrawn="1"/>
        </p:nvSpPr>
        <p:spPr bwMode="white">
          <a:xfrm>
            <a:off x="0" y="6878783"/>
            <a:ext cx="2745397" cy="679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08" rIns="91414" bIns="45708" rtlCol="0" anchor="ctr"/>
          <a:lstStyle/>
          <a:p>
            <a:pPr algn="ctr" defTabSz="1358510"/>
            <a:endParaRPr lang="en-GB" sz="2600">
              <a:solidFill>
                <a:prstClr val="white"/>
              </a:solidFill>
            </a:endParaRPr>
          </a:p>
        </p:txBody>
      </p:sp>
      <p:sp>
        <p:nvSpPr>
          <p:cNvPr id="25" name="TextBox 24"/>
          <p:cNvSpPr txBox="1"/>
          <p:nvPr userDrawn="1"/>
        </p:nvSpPr>
        <p:spPr>
          <a:xfrm>
            <a:off x="363497" y="6849319"/>
            <a:ext cx="823643" cy="362780"/>
          </a:xfrm>
          <a:prstGeom prst="rect">
            <a:avLst/>
          </a:prstGeom>
        </p:spPr>
        <p:txBody>
          <a:bodyPr vert="horz" wrap="square" lIns="0" tIns="0" rIns="0" bIns="0" rtlCol="0" anchor="b">
            <a:noAutofit/>
          </a:bodyPr>
          <a:lstStyle/>
          <a:p>
            <a:pPr marL="4762" defTabSz="1358510">
              <a:spcBef>
                <a:spcPts val="1199"/>
              </a:spcBef>
            </a:pPr>
            <a:fld id="{5575D932-8F50-448D-A3FF-976A850649DE}" type="slidenum">
              <a:rPr lang="en-GB" sz="1000" smtClean="0">
                <a:solidFill>
                  <a:srgbClr val="888B8D"/>
                </a:solidFill>
              </a:rPr>
              <a:pPr marL="4762" defTabSz="1358510">
                <a:spcBef>
                  <a:spcPts val="1199"/>
                </a:spcBef>
              </a:pPr>
              <a:t>‹#›</a:t>
            </a:fld>
            <a:endParaRPr lang="en-GB" sz="1000" dirty="0">
              <a:solidFill>
                <a:srgbClr val="888B8D"/>
              </a:solidFill>
            </a:endParaRPr>
          </a:p>
        </p:txBody>
      </p:sp>
    </p:spTree>
    <p:extLst>
      <p:ext uri="{BB962C8B-B14F-4D97-AF65-F5344CB8AC3E}">
        <p14:creationId xmlns:p14="http://schemas.microsoft.com/office/powerpoint/2010/main" val="22197509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1 -Wide image">
    <p:spTree>
      <p:nvGrpSpPr>
        <p:cNvPr id="1" name=""/>
        <p:cNvGrpSpPr/>
        <p:nvPr/>
      </p:nvGrpSpPr>
      <p:grpSpPr>
        <a:xfrm>
          <a:off x="0" y="0"/>
          <a:ext cx="0" cy="0"/>
          <a:chOff x="0" y="0"/>
          <a:chExt cx="0" cy="0"/>
        </a:xfrm>
      </p:grpSpPr>
      <p:sp>
        <p:nvSpPr>
          <p:cNvPr id="17" name="Rectangle 16"/>
          <p:cNvSpPr/>
          <p:nvPr/>
        </p:nvSpPr>
        <p:spPr bwMode="white">
          <a:xfrm>
            <a:off x="0" y="6878783"/>
            <a:ext cx="2745397" cy="679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08" rIns="91414" bIns="45708" rtlCol="0" anchor="ctr"/>
          <a:lstStyle/>
          <a:p>
            <a:pPr algn="ctr" defTabSz="1358510"/>
            <a:endParaRPr lang="en-GB" sz="2600">
              <a:solidFill>
                <a:prstClr val="white"/>
              </a:solidFill>
            </a:endParaRPr>
          </a:p>
        </p:txBody>
      </p:sp>
      <p:sp>
        <p:nvSpPr>
          <p:cNvPr id="2" name="Title 1"/>
          <p:cNvSpPr>
            <a:spLocks noGrp="1"/>
          </p:cNvSpPr>
          <p:nvPr>
            <p:ph type="ctrTitle" hasCustomPrompt="1"/>
          </p:nvPr>
        </p:nvSpPr>
        <p:spPr>
          <a:xfrm>
            <a:off x="9908008" y="3140619"/>
            <a:ext cx="3153989" cy="1099455"/>
          </a:xfrm>
        </p:spPr>
        <p:txBody>
          <a:bodyPr anchor="ctr"/>
          <a:lstStyle>
            <a:lvl1pPr>
              <a:defRPr sz="4000" cap="all" baseline="0"/>
            </a:lvl1pPr>
          </a:lstStyle>
          <a:p>
            <a:r>
              <a:rPr lang="en-GB" dirty="0"/>
              <a:t>Title </a:t>
            </a:r>
            <a:r>
              <a:rPr lang="en-GB" dirty="0" err="1"/>
              <a:t>title</a:t>
            </a:r>
            <a:r>
              <a:rPr lang="en-GB" dirty="0"/>
              <a:t> </a:t>
            </a:r>
            <a:r>
              <a:rPr lang="en-GB" dirty="0" err="1"/>
              <a:t>title</a:t>
            </a:r>
            <a:r>
              <a:rPr lang="en-GB" dirty="0"/>
              <a:t> </a:t>
            </a:r>
            <a:r>
              <a:rPr lang="en-GB" dirty="0" err="1"/>
              <a:t>title</a:t>
            </a:r>
            <a:endParaRPr lang="en-US" dirty="0"/>
          </a:p>
        </p:txBody>
      </p:sp>
      <p:sp>
        <p:nvSpPr>
          <p:cNvPr id="7" name="Rectangle 6"/>
          <p:cNvSpPr/>
          <p:nvPr/>
        </p:nvSpPr>
        <p:spPr bwMode="white">
          <a:xfrm>
            <a:off x="0" y="6878783"/>
            <a:ext cx="2745397" cy="679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08" rIns="91414" bIns="45708" rtlCol="0" anchor="ctr"/>
          <a:lstStyle/>
          <a:p>
            <a:pPr algn="ctr" defTabSz="1358510"/>
            <a:endParaRPr lang="en-GB" sz="2600">
              <a:solidFill>
                <a:prstClr val="white"/>
              </a:solidFill>
            </a:endParaRPr>
          </a:p>
        </p:txBody>
      </p:sp>
      <p:sp>
        <p:nvSpPr>
          <p:cNvPr id="8" name="Rectangle 7"/>
          <p:cNvSpPr/>
          <p:nvPr/>
        </p:nvSpPr>
        <p:spPr bwMode="white">
          <a:xfrm>
            <a:off x="0" y="6878783"/>
            <a:ext cx="2745397" cy="679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08" rIns="91414" bIns="45708" rtlCol="0" anchor="ctr"/>
          <a:lstStyle/>
          <a:p>
            <a:pPr algn="ctr" defTabSz="1358510"/>
            <a:endParaRPr lang="en-GB" sz="2600">
              <a:solidFill>
                <a:prstClr val="white"/>
              </a:solidFill>
            </a:endParaRPr>
          </a:p>
        </p:txBody>
      </p:sp>
      <p:sp>
        <p:nvSpPr>
          <p:cNvPr id="9" name="TextBox 8"/>
          <p:cNvSpPr txBox="1"/>
          <p:nvPr/>
        </p:nvSpPr>
        <p:spPr>
          <a:xfrm>
            <a:off x="363497" y="6849319"/>
            <a:ext cx="823643" cy="362780"/>
          </a:xfrm>
          <a:prstGeom prst="rect">
            <a:avLst/>
          </a:prstGeom>
        </p:spPr>
        <p:txBody>
          <a:bodyPr vert="horz" wrap="square" lIns="0" tIns="0" rIns="0" bIns="0" rtlCol="0" anchor="b">
            <a:noAutofit/>
          </a:bodyPr>
          <a:lstStyle/>
          <a:p>
            <a:pPr marL="4762" defTabSz="1358510">
              <a:spcBef>
                <a:spcPts val="1199"/>
              </a:spcBef>
            </a:pPr>
            <a:fld id="{5575D932-8F50-448D-A3FF-976A850649DE}" type="slidenum">
              <a:rPr lang="en-GB" sz="1000" smtClean="0">
                <a:solidFill>
                  <a:srgbClr val="888B8D"/>
                </a:solidFill>
              </a:rPr>
              <a:pPr marL="4762" defTabSz="1358510">
                <a:spcBef>
                  <a:spcPts val="1199"/>
                </a:spcBef>
              </a:pPr>
              <a:t>‹#›</a:t>
            </a:fld>
            <a:endParaRPr lang="en-GB" sz="1000" dirty="0">
              <a:solidFill>
                <a:srgbClr val="888B8D"/>
              </a:solidFill>
            </a:endParaRPr>
          </a:p>
        </p:txBody>
      </p:sp>
      <p:sp>
        <p:nvSpPr>
          <p:cNvPr id="10" name="Rectangle 9"/>
          <p:cNvSpPr/>
          <p:nvPr/>
        </p:nvSpPr>
        <p:spPr bwMode="white">
          <a:xfrm>
            <a:off x="0" y="6878783"/>
            <a:ext cx="2745397" cy="679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08" rIns="91414" bIns="45708" rtlCol="0" anchor="ctr"/>
          <a:lstStyle/>
          <a:p>
            <a:pPr algn="ctr" defTabSz="1358510"/>
            <a:endParaRPr lang="en-GB" sz="2600">
              <a:solidFill>
                <a:prstClr val="white"/>
              </a:solidFill>
            </a:endParaRPr>
          </a:p>
        </p:txBody>
      </p:sp>
      <p:sp>
        <p:nvSpPr>
          <p:cNvPr id="11" name="TextBox 10"/>
          <p:cNvSpPr txBox="1"/>
          <p:nvPr/>
        </p:nvSpPr>
        <p:spPr>
          <a:xfrm>
            <a:off x="363497" y="6849319"/>
            <a:ext cx="823643" cy="362780"/>
          </a:xfrm>
          <a:prstGeom prst="rect">
            <a:avLst/>
          </a:prstGeom>
        </p:spPr>
        <p:txBody>
          <a:bodyPr vert="horz" wrap="square" lIns="0" tIns="0" rIns="0" bIns="0" rtlCol="0" anchor="b">
            <a:noAutofit/>
          </a:bodyPr>
          <a:lstStyle/>
          <a:p>
            <a:pPr marL="4762" defTabSz="1358510">
              <a:spcBef>
                <a:spcPts val="1199"/>
              </a:spcBef>
            </a:pPr>
            <a:fld id="{5575D932-8F50-448D-A3FF-976A850649DE}" type="slidenum">
              <a:rPr lang="en-GB" sz="1000" smtClean="0">
                <a:solidFill>
                  <a:srgbClr val="888B8D"/>
                </a:solidFill>
              </a:rPr>
              <a:pPr marL="4762" defTabSz="1358510">
                <a:spcBef>
                  <a:spcPts val="1199"/>
                </a:spcBef>
              </a:pPr>
              <a:t>‹#›</a:t>
            </a:fld>
            <a:endParaRPr lang="en-GB" sz="1000" dirty="0">
              <a:solidFill>
                <a:srgbClr val="888B8D"/>
              </a:solidFill>
            </a:endParaRPr>
          </a:p>
        </p:txBody>
      </p:sp>
      <p:sp>
        <p:nvSpPr>
          <p:cNvPr id="12" name="Rectangle 11"/>
          <p:cNvSpPr/>
          <p:nvPr/>
        </p:nvSpPr>
        <p:spPr bwMode="white">
          <a:xfrm>
            <a:off x="0" y="6878783"/>
            <a:ext cx="2745397" cy="679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08" rIns="91414" bIns="45708" rtlCol="0" anchor="ctr"/>
          <a:lstStyle/>
          <a:p>
            <a:pPr algn="ctr" defTabSz="1358510"/>
            <a:endParaRPr lang="en-GB" sz="2600">
              <a:solidFill>
                <a:prstClr val="white"/>
              </a:solidFill>
            </a:endParaRPr>
          </a:p>
        </p:txBody>
      </p:sp>
      <p:sp>
        <p:nvSpPr>
          <p:cNvPr id="13" name="TextBox 12"/>
          <p:cNvSpPr txBox="1"/>
          <p:nvPr/>
        </p:nvSpPr>
        <p:spPr>
          <a:xfrm>
            <a:off x="363497" y="6849319"/>
            <a:ext cx="823643" cy="362780"/>
          </a:xfrm>
          <a:prstGeom prst="rect">
            <a:avLst/>
          </a:prstGeom>
        </p:spPr>
        <p:txBody>
          <a:bodyPr vert="horz" wrap="square" lIns="0" tIns="0" rIns="0" bIns="0" rtlCol="0" anchor="b">
            <a:noAutofit/>
          </a:bodyPr>
          <a:lstStyle/>
          <a:p>
            <a:pPr marL="4762" defTabSz="1358510">
              <a:spcBef>
                <a:spcPts val="1199"/>
              </a:spcBef>
            </a:pPr>
            <a:fld id="{5575D932-8F50-448D-A3FF-976A850649DE}" type="slidenum">
              <a:rPr lang="en-GB" sz="1000" smtClean="0">
                <a:solidFill>
                  <a:srgbClr val="888B8D"/>
                </a:solidFill>
              </a:rPr>
              <a:pPr marL="4762" defTabSz="1358510">
                <a:spcBef>
                  <a:spcPts val="1199"/>
                </a:spcBef>
              </a:pPr>
              <a:t>‹#›</a:t>
            </a:fld>
            <a:endParaRPr lang="en-GB" sz="1000" dirty="0">
              <a:solidFill>
                <a:srgbClr val="888B8D"/>
              </a:solidFill>
            </a:endParaRPr>
          </a:p>
        </p:txBody>
      </p:sp>
      <p:sp>
        <p:nvSpPr>
          <p:cNvPr id="14" name="Rectangle 13"/>
          <p:cNvSpPr/>
          <p:nvPr/>
        </p:nvSpPr>
        <p:spPr bwMode="white">
          <a:xfrm>
            <a:off x="0" y="6878783"/>
            <a:ext cx="2745397" cy="679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08" rIns="91414" bIns="45708" rtlCol="0" anchor="ctr"/>
          <a:lstStyle/>
          <a:p>
            <a:pPr algn="ctr" defTabSz="1358510"/>
            <a:endParaRPr lang="en-GB" sz="2600">
              <a:solidFill>
                <a:prstClr val="white"/>
              </a:solidFill>
            </a:endParaRPr>
          </a:p>
        </p:txBody>
      </p:sp>
      <p:sp>
        <p:nvSpPr>
          <p:cNvPr id="15" name="TextBox 14"/>
          <p:cNvSpPr txBox="1"/>
          <p:nvPr/>
        </p:nvSpPr>
        <p:spPr>
          <a:xfrm>
            <a:off x="363497" y="6849319"/>
            <a:ext cx="823643" cy="362780"/>
          </a:xfrm>
          <a:prstGeom prst="rect">
            <a:avLst/>
          </a:prstGeom>
        </p:spPr>
        <p:txBody>
          <a:bodyPr vert="horz" wrap="square" lIns="0" tIns="0" rIns="0" bIns="0" rtlCol="0" anchor="b">
            <a:noAutofit/>
          </a:bodyPr>
          <a:lstStyle/>
          <a:p>
            <a:pPr marL="4762" defTabSz="1358510">
              <a:spcBef>
                <a:spcPts val="1199"/>
              </a:spcBef>
            </a:pPr>
            <a:fld id="{5575D932-8F50-448D-A3FF-976A850649DE}" type="slidenum">
              <a:rPr lang="en-GB" sz="1000" smtClean="0">
                <a:solidFill>
                  <a:srgbClr val="888B8D"/>
                </a:solidFill>
              </a:rPr>
              <a:pPr marL="4762" defTabSz="1358510">
                <a:spcBef>
                  <a:spcPts val="1199"/>
                </a:spcBef>
              </a:pPr>
              <a:t>‹#›</a:t>
            </a:fld>
            <a:endParaRPr lang="en-GB" sz="1000" dirty="0">
              <a:solidFill>
                <a:srgbClr val="888B8D"/>
              </a:solidFill>
            </a:endParaRPr>
          </a:p>
        </p:txBody>
      </p:sp>
      <p:sp>
        <p:nvSpPr>
          <p:cNvPr id="16" name="Rectangle 15"/>
          <p:cNvSpPr/>
          <p:nvPr/>
        </p:nvSpPr>
        <p:spPr bwMode="white">
          <a:xfrm>
            <a:off x="0" y="6878783"/>
            <a:ext cx="2745397" cy="679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08" rIns="91414" bIns="45708" rtlCol="0" anchor="ctr"/>
          <a:lstStyle/>
          <a:p>
            <a:pPr algn="ctr" defTabSz="1358510"/>
            <a:endParaRPr lang="en-GB" sz="2600">
              <a:solidFill>
                <a:prstClr val="white"/>
              </a:solidFill>
            </a:endParaRPr>
          </a:p>
        </p:txBody>
      </p:sp>
      <p:sp>
        <p:nvSpPr>
          <p:cNvPr id="19" name="TextBox 18"/>
          <p:cNvSpPr txBox="1"/>
          <p:nvPr/>
        </p:nvSpPr>
        <p:spPr>
          <a:xfrm>
            <a:off x="363497" y="6849319"/>
            <a:ext cx="823643" cy="362780"/>
          </a:xfrm>
          <a:prstGeom prst="rect">
            <a:avLst/>
          </a:prstGeom>
        </p:spPr>
        <p:txBody>
          <a:bodyPr vert="horz" wrap="square" lIns="0" tIns="0" rIns="0" bIns="0" rtlCol="0" anchor="b">
            <a:noAutofit/>
          </a:bodyPr>
          <a:lstStyle/>
          <a:p>
            <a:pPr marL="4762" defTabSz="1358510">
              <a:spcBef>
                <a:spcPts val="1199"/>
              </a:spcBef>
            </a:pPr>
            <a:fld id="{5575D932-8F50-448D-A3FF-976A850649DE}" type="slidenum">
              <a:rPr lang="en-GB" sz="1000" smtClean="0">
                <a:solidFill>
                  <a:srgbClr val="888B8D"/>
                </a:solidFill>
              </a:rPr>
              <a:pPr marL="4762" defTabSz="1358510">
                <a:spcBef>
                  <a:spcPts val="1199"/>
                </a:spcBef>
              </a:pPr>
              <a:t>‹#›</a:t>
            </a:fld>
            <a:endParaRPr lang="en-GB" sz="1000" dirty="0">
              <a:solidFill>
                <a:srgbClr val="888B8D"/>
              </a:solidFill>
            </a:endParaRPr>
          </a:p>
        </p:txBody>
      </p:sp>
      <p:sp>
        <p:nvSpPr>
          <p:cNvPr id="20" name="Rectangle 19"/>
          <p:cNvSpPr/>
          <p:nvPr/>
        </p:nvSpPr>
        <p:spPr bwMode="white">
          <a:xfrm>
            <a:off x="0" y="6878783"/>
            <a:ext cx="2745397" cy="679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08" rIns="91414" bIns="45708" rtlCol="0" anchor="ctr"/>
          <a:lstStyle/>
          <a:p>
            <a:pPr algn="ctr" defTabSz="1358510"/>
            <a:endParaRPr lang="en-GB" sz="2600">
              <a:solidFill>
                <a:prstClr val="white"/>
              </a:solidFill>
            </a:endParaRPr>
          </a:p>
        </p:txBody>
      </p:sp>
      <p:sp>
        <p:nvSpPr>
          <p:cNvPr id="21" name="TextBox 20"/>
          <p:cNvSpPr txBox="1"/>
          <p:nvPr/>
        </p:nvSpPr>
        <p:spPr>
          <a:xfrm>
            <a:off x="363497" y="6849319"/>
            <a:ext cx="823643" cy="362780"/>
          </a:xfrm>
          <a:prstGeom prst="rect">
            <a:avLst/>
          </a:prstGeom>
        </p:spPr>
        <p:txBody>
          <a:bodyPr vert="horz" wrap="square" lIns="0" tIns="0" rIns="0" bIns="0" rtlCol="0" anchor="b">
            <a:noAutofit/>
          </a:bodyPr>
          <a:lstStyle/>
          <a:p>
            <a:pPr marL="4762" defTabSz="1358510">
              <a:spcBef>
                <a:spcPts val="1199"/>
              </a:spcBef>
            </a:pPr>
            <a:fld id="{5575D932-8F50-448D-A3FF-976A850649DE}" type="slidenum">
              <a:rPr lang="en-GB" sz="1000" smtClean="0">
                <a:solidFill>
                  <a:srgbClr val="888B8D"/>
                </a:solidFill>
              </a:rPr>
              <a:pPr marL="4762" defTabSz="1358510">
                <a:spcBef>
                  <a:spcPts val="1199"/>
                </a:spcBef>
              </a:pPr>
              <a:t>‹#›</a:t>
            </a:fld>
            <a:endParaRPr lang="en-GB" sz="1000" dirty="0">
              <a:solidFill>
                <a:srgbClr val="888B8D"/>
              </a:solidFill>
            </a:endParaRPr>
          </a:p>
        </p:txBody>
      </p:sp>
      <p:sp>
        <p:nvSpPr>
          <p:cNvPr id="22" name="Rectangle 21"/>
          <p:cNvSpPr/>
          <p:nvPr/>
        </p:nvSpPr>
        <p:spPr bwMode="white">
          <a:xfrm>
            <a:off x="0" y="6878783"/>
            <a:ext cx="2745397" cy="679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08" rIns="91414" bIns="45708" rtlCol="0" anchor="ctr"/>
          <a:lstStyle/>
          <a:p>
            <a:pPr algn="ctr" defTabSz="1358510"/>
            <a:endParaRPr lang="en-GB" sz="2600">
              <a:solidFill>
                <a:prstClr val="white"/>
              </a:solidFill>
            </a:endParaRPr>
          </a:p>
        </p:txBody>
      </p:sp>
      <p:sp>
        <p:nvSpPr>
          <p:cNvPr id="23" name="TextBox 22"/>
          <p:cNvSpPr txBox="1"/>
          <p:nvPr/>
        </p:nvSpPr>
        <p:spPr>
          <a:xfrm>
            <a:off x="363497" y="6849319"/>
            <a:ext cx="823643" cy="362780"/>
          </a:xfrm>
          <a:prstGeom prst="rect">
            <a:avLst/>
          </a:prstGeom>
        </p:spPr>
        <p:txBody>
          <a:bodyPr vert="horz" wrap="square" lIns="0" tIns="0" rIns="0" bIns="0" rtlCol="0" anchor="b">
            <a:noAutofit/>
          </a:bodyPr>
          <a:lstStyle/>
          <a:p>
            <a:pPr marL="4762" defTabSz="1358510">
              <a:spcBef>
                <a:spcPts val="1199"/>
              </a:spcBef>
            </a:pPr>
            <a:fld id="{5575D932-8F50-448D-A3FF-976A850649DE}" type="slidenum">
              <a:rPr lang="en-GB" sz="1000" smtClean="0">
                <a:solidFill>
                  <a:srgbClr val="888B8D"/>
                </a:solidFill>
              </a:rPr>
              <a:pPr marL="4762" defTabSz="1358510">
                <a:spcBef>
                  <a:spcPts val="1199"/>
                </a:spcBef>
              </a:pPr>
              <a:t>‹#›</a:t>
            </a:fld>
            <a:endParaRPr lang="en-GB" sz="1000" dirty="0">
              <a:solidFill>
                <a:srgbClr val="888B8D"/>
              </a:solidFill>
            </a:endParaRPr>
          </a:p>
        </p:txBody>
      </p:sp>
      <p:sp>
        <p:nvSpPr>
          <p:cNvPr id="24" name="Rectangle 23"/>
          <p:cNvSpPr/>
          <p:nvPr userDrawn="1"/>
        </p:nvSpPr>
        <p:spPr bwMode="white">
          <a:xfrm>
            <a:off x="0" y="6878783"/>
            <a:ext cx="2745397" cy="679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08" rIns="91414" bIns="45708" rtlCol="0" anchor="ctr"/>
          <a:lstStyle/>
          <a:p>
            <a:pPr algn="ctr" defTabSz="1358510"/>
            <a:endParaRPr lang="en-GB" sz="2600">
              <a:solidFill>
                <a:prstClr val="white"/>
              </a:solidFill>
            </a:endParaRPr>
          </a:p>
        </p:txBody>
      </p:sp>
      <p:sp>
        <p:nvSpPr>
          <p:cNvPr id="25" name="TextBox 24"/>
          <p:cNvSpPr txBox="1"/>
          <p:nvPr userDrawn="1"/>
        </p:nvSpPr>
        <p:spPr>
          <a:xfrm>
            <a:off x="363497" y="6849319"/>
            <a:ext cx="823643" cy="362780"/>
          </a:xfrm>
          <a:prstGeom prst="rect">
            <a:avLst/>
          </a:prstGeom>
        </p:spPr>
        <p:txBody>
          <a:bodyPr vert="horz" wrap="square" lIns="0" tIns="0" rIns="0" bIns="0" rtlCol="0" anchor="b">
            <a:noAutofit/>
          </a:bodyPr>
          <a:lstStyle/>
          <a:p>
            <a:pPr marL="4762" defTabSz="1358510">
              <a:spcBef>
                <a:spcPts val="1199"/>
              </a:spcBef>
            </a:pPr>
            <a:fld id="{5575D932-8F50-448D-A3FF-976A850649DE}" type="slidenum">
              <a:rPr lang="en-GB" sz="1000" smtClean="0">
                <a:solidFill>
                  <a:srgbClr val="888B8D"/>
                </a:solidFill>
              </a:rPr>
              <a:pPr marL="4762" defTabSz="1358510">
                <a:spcBef>
                  <a:spcPts val="1199"/>
                </a:spcBef>
              </a:pPr>
              <a:t>‹#›</a:t>
            </a:fld>
            <a:endParaRPr lang="en-GB" sz="1000" dirty="0">
              <a:solidFill>
                <a:srgbClr val="888B8D"/>
              </a:solidFill>
            </a:endParaRPr>
          </a:p>
        </p:txBody>
      </p:sp>
      <p:sp>
        <p:nvSpPr>
          <p:cNvPr id="4" name="Picture Placeholder 3"/>
          <p:cNvSpPr>
            <a:spLocks noGrp="1"/>
          </p:cNvSpPr>
          <p:nvPr>
            <p:ph type="pic" sz="quarter" idx="10"/>
          </p:nvPr>
        </p:nvSpPr>
        <p:spPr>
          <a:xfrm>
            <a:off x="0" y="0"/>
            <a:ext cx="9318902" cy="7561263"/>
          </a:xfrm>
          <a:custGeom>
            <a:avLst/>
            <a:gdLst>
              <a:gd name="connsiteX0" fmla="*/ 0 w 6438900"/>
              <a:gd name="connsiteY0" fmla="*/ 0 h 5143500"/>
              <a:gd name="connsiteX1" fmla="*/ 6438900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438900"/>
              <a:gd name="connsiteY0" fmla="*/ 0 h 5143500"/>
              <a:gd name="connsiteX1" fmla="*/ 4654924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340288"/>
              <a:gd name="connsiteY0" fmla="*/ 0 h 5143500"/>
              <a:gd name="connsiteX1" fmla="*/ 4654924 w 6340288"/>
              <a:gd name="connsiteY1" fmla="*/ 0 h 5143500"/>
              <a:gd name="connsiteX2" fmla="*/ 6340288 w 6340288"/>
              <a:gd name="connsiteY2" fmla="*/ 5143500 h 5143500"/>
              <a:gd name="connsiteX3" fmla="*/ 0 w 6340288"/>
              <a:gd name="connsiteY3" fmla="*/ 5143500 h 5143500"/>
              <a:gd name="connsiteX4" fmla="*/ 0 w 6340288"/>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288" h="5143500">
                <a:moveTo>
                  <a:pt x="0" y="0"/>
                </a:moveTo>
                <a:lnTo>
                  <a:pt x="4654924" y="0"/>
                </a:lnTo>
                <a:lnTo>
                  <a:pt x="6340288" y="5143500"/>
                </a:lnTo>
                <a:lnTo>
                  <a:pt x="0" y="5143500"/>
                </a:lnTo>
                <a:lnTo>
                  <a:pt x="0" y="0"/>
                </a:lnTo>
                <a:close/>
              </a:path>
            </a:pathLst>
          </a:custGeom>
        </p:spPr>
        <p:txBody>
          <a:bodyPr/>
          <a:lstStyle/>
          <a:p>
            <a:r>
              <a:rPr lang="en-US"/>
              <a:t>Click icon to add picture</a:t>
            </a:r>
            <a:endParaRPr lang="en-GB"/>
          </a:p>
        </p:txBody>
      </p:sp>
    </p:spTree>
    <p:extLst>
      <p:ext uri="{BB962C8B-B14F-4D97-AF65-F5344CB8AC3E}">
        <p14:creationId xmlns:p14="http://schemas.microsoft.com/office/powerpoint/2010/main" val="3601926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341545" y="365051"/>
            <a:ext cx="9885512" cy="650739"/>
          </a:xfrm>
        </p:spPr>
        <p:txBody>
          <a:bodyPr anchor="b">
            <a:normAutofit/>
          </a:bodyPr>
          <a:lstStyle>
            <a:lvl1pPr marL="0" indent="0">
              <a:buNone/>
              <a:defRPr sz="28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356701" y="5125033"/>
            <a:ext cx="5649518" cy="965985"/>
          </a:xfrm>
        </p:spPr>
        <p:txBody>
          <a:bodyPr/>
          <a:lstStyle>
            <a:lvl1pPr>
              <a:defRPr lang="en-US" sz="1800" kern="1200" cap="none" baseline="0" dirty="0" smtClean="0">
                <a:solidFill>
                  <a:schemeClr val="tx1"/>
                </a:solidFill>
                <a:latin typeface="+mn-lt"/>
                <a:ea typeface="+mn-ea"/>
                <a:cs typeface="+mn-cs"/>
              </a:defRPr>
            </a:lvl1pPr>
            <a:lvl2pPr marL="290431" indent="-201557">
              <a:buFont typeface="Arial" panose="020B0604020202020204" pitchFamily="34" charset="0"/>
              <a:buChar char="•"/>
              <a:defRPr>
                <a:solidFill>
                  <a:schemeClr val="tx1"/>
                </a:solidFill>
              </a:defRPr>
            </a:lvl2pPr>
          </a:lstStyle>
          <a:p>
            <a:pPr lvl="0"/>
            <a:r>
              <a:rPr lang="en-US"/>
              <a:t>Edit Master text styles</a:t>
            </a:r>
          </a:p>
          <a:p>
            <a:pPr lvl="1"/>
            <a:r>
              <a:rPr lang="en-US"/>
              <a:t>Second level</a:t>
            </a:r>
          </a:p>
        </p:txBody>
      </p:sp>
      <p:sp>
        <p:nvSpPr>
          <p:cNvPr id="9" name="Text Placeholder 10"/>
          <p:cNvSpPr>
            <a:spLocks noGrp="1"/>
          </p:cNvSpPr>
          <p:nvPr>
            <p:ph type="body" sz="quarter" idx="15"/>
          </p:nvPr>
        </p:nvSpPr>
        <p:spPr>
          <a:xfrm>
            <a:off x="7412264" y="5125033"/>
            <a:ext cx="5649518" cy="965985"/>
          </a:xfrm>
        </p:spPr>
        <p:txBody>
          <a:bodyPr/>
          <a:lstStyle>
            <a:lvl1pPr>
              <a:defRPr lang="en-US" sz="1800" kern="1200" cap="none" baseline="0" dirty="0" smtClean="0">
                <a:solidFill>
                  <a:schemeClr val="tx1"/>
                </a:solidFill>
                <a:latin typeface="+mn-lt"/>
                <a:ea typeface="+mn-ea"/>
                <a:cs typeface="+mn-cs"/>
              </a:defRPr>
            </a:lvl1pPr>
            <a:lvl2pPr marL="290431" indent="-201557">
              <a:buFont typeface="Arial" panose="020B0604020202020204" pitchFamily="34" charset="0"/>
              <a:buChar char="•"/>
              <a:defRPr>
                <a:solidFill>
                  <a:schemeClr val="tx1"/>
                </a:solidFill>
              </a:defRPr>
            </a:lvl2pPr>
          </a:lstStyle>
          <a:p>
            <a:pPr lvl="0"/>
            <a:r>
              <a:rPr lang="en-US"/>
              <a:t>Edit Master text styles</a:t>
            </a:r>
          </a:p>
          <a:p>
            <a:pPr lvl="1"/>
            <a:r>
              <a:rPr lang="en-US"/>
              <a:t>Second level</a:t>
            </a:r>
          </a:p>
        </p:txBody>
      </p:sp>
      <p:sp>
        <p:nvSpPr>
          <p:cNvPr id="7" name="Picture Placeholder 6"/>
          <p:cNvSpPr>
            <a:spLocks noGrp="1"/>
          </p:cNvSpPr>
          <p:nvPr>
            <p:ph type="pic" sz="quarter" idx="16"/>
          </p:nvPr>
        </p:nvSpPr>
        <p:spPr>
          <a:xfrm>
            <a:off x="356701" y="2691835"/>
            <a:ext cx="5649518" cy="2279172"/>
          </a:xfrm>
        </p:spPr>
        <p:txBody>
          <a:bodyPr>
            <a:normAutofit/>
          </a:bodyPr>
          <a:lstStyle>
            <a:lvl1pPr>
              <a:defRPr sz="1600">
                <a:solidFill>
                  <a:schemeClr val="bg2"/>
                </a:solidFill>
              </a:defRPr>
            </a:lvl1pPr>
          </a:lstStyle>
          <a:p>
            <a:r>
              <a:rPr lang="en-US"/>
              <a:t>Click icon to add picture</a:t>
            </a:r>
            <a:endParaRPr lang="en-GB"/>
          </a:p>
        </p:txBody>
      </p:sp>
      <p:sp>
        <p:nvSpPr>
          <p:cNvPr id="12" name="Picture Placeholder 6"/>
          <p:cNvSpPr>
            <a:spLocks noGrp="1"/>
          </p:cNvSpPr>
          <p:nvPr>
            <p:ph type="pic" sz="quarter" idx="17"/>
          </p:nvPr>
        </p:nvSpPr>
        <p:spPr>
          <a:xfrm>
            <a:off x="7412264" y="2691835"/>
            <a:ext cx="5649518" cy="2279172"/>
          </a:xfrm>
        </p:spPr>
        <p:txBody>
          <a:bodyPr>
            <a:normAutofit/>
          </a:bodyPr>
          <a:lstStyle>
            <a:lvl1pPr>
              <a:defRPr sz="1600">
                <a:solidFill>
                  <a:schemeClr val="bg2"/>
                </a:solidFill>
              </a:defRPr>
            </a:lvl1pPr>
          </a:lstStyle>
          <a:p>
            <a:r>
              <a:rPr lang="en-US"/>
              <a:t>Click icon to add picture</a:t>
            </a:r>
            <a:endParaRPr lang="en-GB" dirty="0"/>
          </a:p>
        </p:txBody>
      </p:sp>
      <p:sp>
        <p:nvSpPr>
          <p:cNvPr id="13" name="Text Placeholder 10"/>
          <p:cNvSpPr>
            <a:spLocks noGrp="1"/>
          </p:cNvSpPr>
          <p:nvPr>
            <p:ph type="body" sz="quarter" idx="18"/>
          </p:nvPr>
        </p:nvSpPr>
        <p:spPr>
          <a:xfrm>
            <a:off x="356701" y="2041098"/>
            <a:ext cx="5649518" cy="650739"/>
          </a:xfrm>
          <a:solidFill>
            <a:schemeClr val="tx2"/>
          </a:solidFill>
        </p:spPr>
        <p:txBody>
          <a:bodyPr lIns="107970" rIns="35990" anchor="ctr">
            <a:normAutofit/>
          </a:bodyPr>
          <a:lstStyle>
            <a:lvl1pPr>
              <a:lnSpc>
                <a:spcPct val="80000"/>
              </a:lnSpc>
              <a:spcBef>
                <a:spcPts val="1199"/>
              </a:spcBef>
              <a:defRPr lang="en-US" sz="2400" kern="1200" cap="all" baseline="0" dirty="0" smtClean="0">
                <a:solidFill>
                  <a:schemeClr val="bg1"/>
                </a:solidFill>
                <a:latin typeface="+mn-lt"/>
                <a:ea typeface="+mn-ea"/>
                <a:cs typeface="+mn-cs"/>
              </a:defRPr>
            </a:lvl1pPr>
            <a:lvl2pPr marL="290431" indent="-201557">
              <a:buFont typeface="Arial" panose="020B0604020202020204" pitchFamily="34" charset="0"/>
              <a:buChar char="•"/>
              <a:defRPr>
                <a:solidFill>
                  <a:schemeClr val="bg1"/>
                </a:solidFill>
              </a:defRPr>
            </a:lvl2pPr>
          </a:lstStyle>
          <a:p>
            <a:pPr lvl="0"/>
            <a:r>
              <a:rPr lang="en-US"/>
              <a:t>Edit Master text styles</a:t>
            </a:r>
          </a:p>
        </p:txBody>
      </p:sp>
      <p:sp>
        <p:nvSpPr>
          <p:cNvPr id="14" name="Text Placeholder 10"/>
          <p:cNvSpPr>
            <a:spLocks noGrp="1"/>
          </p:cNvSpPr>
          <p:nvPr>
            <p:ph type="body" sz="quarter" idx="19"/>
          </p:nvPr>
        </p:nvSpPr>
        <p:spPr>
          <a:xfrm>
            <a:off x="7412264" y="2041098"/>
            <a:ext cx="5649518" cy="650739"/>
          </a:xfrm>
          <a:solidFill>
            <a:schemeClr val="accent2"/>
          </a:solidFill>
        </p:spPr>
        <p:txBody>
          <a:bodyPr lIns="107970" rIns="35990" anchor="ctr">
            <a:normAutofit/>
          </a:bodyPr>
          <a:lstStyle>
            <a:lvl1pPr>
              <a:lnSpc>
                <a:spcPct val="80000"/>
              </a:lnSpc>
              <a:spcBef>
                <a:spcPts val="1199"/>
              </a:spcBef>
              <a:defRPr lang="en-US" sz="2400" kern="1200" cap="all" baseline="0" dirty="0" smtClean="0">
                <a:solidFill>
                  <a:schemeClr val="bg1"/>
                </a:solidFill>
                <a:latin typeface="+mn-lt"/>
                <a:ea typeface="+mn-ea"/>
                <a:cs typeface="+mn-cs"/>
              </a:defRPr>
            </a:lvl1pPr>
            <a:lvl2pPr marL="290431" indent="-201557">
              <a:buFont typeface="Arial" panose="020B0604020202020204" pitchFamily="34" charset="0"/>
              <a:buChar char="•"/>
              <a:defRPr>
                <a:solidFill>
                  <a:schemeClr val="bg1"/>
                </a:solidFill>
              </a:defRPr>
            </a:lvl2pPr>
          </a:lstStyle>
          <a:p>
            <a:pPr lvl="0"/>
            <a:r>
              <a:rPr lang="en-US"/>
              <a:t>Edit Master text styles</a:t>
            </a:r>
          </a:p>
        </p:txBody>
      </p:sp>
    </p:spTree>
    <p:extLst>
      <p:ext uri="{BB962C8B-B14F-4D97-AF65-F5344CB8AC3E}">
        <p14:creationId xmlns:p14="http://schemas.microsoft.com/office/powerpoint/2010/main" val="37068936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3932" y="945938"/>
            <a:ext cx="12720452" cy="678504"/>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343931" y="365051"/>
            <a:ext cx="9840487" cy="650739"/>
          </a:xfrm>
        </p:spPr>
        <p:txBody>
          <a:bodyPr anchor="b">
            <a:normAutofit/>
          </a:bodyPr>
          <a:lstStyle>
            <a:lvl1pPr marL="0" indent="0">
              <a:buNone/>
              <a:defRPr sz="28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359413" y="5117734"/>
            <a:ext cx="3765039" cy="1154751"/>
          </a:xfrm>
        </p:spPr>
        <p:txBody>
          <a:bodyPr/>
          <a:lstStyle>
            <a:lvl1pPr>
              <a:defRPr lang="en-US" sz="1800" kern="1200" cap="none" baseline="0" dirty="0" smtClean="0">
                <a:solidFill>
                  <a:schemeClr val="tx1"/>
                </a:solidFill>
                <a:latin typeface="+mn-lt"/>
                <a:ea typeface="+mn-ea"/>
                <a:cs typeface="+mn-cs"/>
              </a:defRPr>
            </a:lvl1pPr>
            <a:lvl2pPr marL="290431" indent="-201557">
              <a:buFont typeface="Arial" panose="020B0604020202020204" pitchFamily="34" charset="0"/>
              <a:buChar char="•"/>
              <a:defRPr>
                <a:solidFill>
                  <a:schemeClr val="tx1"/>
                </a:solidFill>
              </a:defRPr>
            </a:lvl2pPr>
          </a:lstStyle>
          <a:p>
            <a:pPr lvl="0"/>
            <a:r>
              <a:rPr lang="en-US"/>
              <a:t>Edit Master text styles</a:t>
            </a:r>
          </a:p>
          <a:p>
            <a:pPr lvl="1"/>
            <a:r>
              <a:rPr lang="en-US"/>
              <a:t>Second level</a:t>
            </a:r>
          </a:p>
        </p:txBody>
      </p:sp>
      <p:sp>
        <p:nvSpPr>
          <p:cNvPr id="9" name="Text Placeholder 10"/>
          <p:cNvSpPr>
            <a:spLocks noGrp="1"/>
          </p:cNvSpPr>
          <p:nvPr>
            <p:ph type="body" sz="quarter" idx="15"/>
          </p:nvPr>
        </p:nvSpPr>
        <p:spPr>
          <a:xfrm>
            <a:off x="4850614" y="5117734"/>
            <a:ext cx="3765039" cy="1154751"/>
          </a:xfrm>
        </p:spPr>
        <p:txBody>
          <a:bodyPr/>
          <a:lstStyle>
            <a:lvl1pPr>
              <a:defRPr lang="en-US" sz="1800" kern="1200" cap="none" baseline="0" dirty="0" smtClean="0">
                <a:solidFill>
                  <a:schemeClr val="tx1"/>
                </a:solidFill>
                <a:latin typeface="+mn-lt"/>
                <a:ea typeface="+mn-ea"/>
                <a:cs typeface="+mn-cs"/>
              </a:defRPr>
            </a:lvl1pPr>
            <a:lvl2pPr marL="290431" indent="-201557">
              <a:buFont typeface="Arial" panose="020B0604020202020204" pitchFamily="34" charset="0"/>
              <a:buChar char="•"/>
              <a:defRPr>
                <a:solidFill>
                  <a:schemeClr val="tx1"/>
                </a:solidFill>
              </a:defRPr>
            </a:lvl2pPr>
          </a:lstStyle>
          <a:p>
            <a:pPr lvl="0"/>
            <a:r>
              <a:rPr lang="en-US"/>
              <a:t>Edit Master text styles</a:t>
            </a:r>
          </a:p>
          <a:p>
            <a:pPr lvl="1"/>
            <a:r>
              <a:rPr lang="en-US"/>
              <a:t>Second level</a:t>
            </a:r>
          </a:p>
        </p:txBody>
      </p:sp>
      <p:sp>
        <p:nvSpPr>
          <p:cNvPr id="7" name="Picture Placeholder 6"/>
          <p:cNvSpPr>
            <a:spLocks noGrp="1"/>
          </p:cNvSpPr>
          <p:nvPr>
            <p:ph type="pic" sz="quarter" idx="16"/>
          </p:nvPr>
        </p:nvSpPr>
        <p:spPr>
          <a:xfrm>
            <a:off x="359413" y="2691835"/>
            <a:ext cx="3765039" cy="2279172"/>
          </a:xfrm>
        </p:spPr>
        <p:txBody>
          <a:bodyPr>
            <a:normAutofit/>
          </a:bodyPr>
          <a:lstStyle>
            <a:lvl1pPr>
              <a:defRPr sz="1600">
                <a:solidFill>
                  <a:schemeClr val="bg2"/>
                </a:solidFill>
              </a:defRPr>
            </a:lvl1pPr>
          </a:lstStyle>
          <a:p>
            <a:r>
              <a:rPr lang="en-US"/>
              <a:t>Click icon to add picture</a:t>
            </a:r>
            <a:endParaRPr lang="en-GB"/>
          </a:p>
        </p:txBody>
      </p:sp>
      <p:sp>
        <p:nvSpPr>
          <p:cNvPr id="12" name="Picture Placeholder 6"/>
          <p:cNvSpPr>
            <a:spLocks noGrp="1"/>
          </p:cNvSpPr>
          <p:nvPr>
            <p:ph type="pic" sz="quarter" idx="17"/>
          </p:nvPr>
        </p:nvSpPr>
        <p:spPr>
          <a:xfrm>
            <a:off x="4850614" y="2691835"/>
            <a:ext cx="3765039" cy="2279172"/>
          </a:xfrm>
        </p:spPr>
        <p:txBody>
          <a:bodyPr>
            <a:normAutofit/>
          </a:bodyPr>
          <a:lstStyle>
            <a:lvl1pPr>
              <a:defRPr sz="1600">
                <a:solidFill>
                  <a:schemeClr val="bg2"/>
                </a:solidFill>
              </a:defRPr>
            </a:lvl1pPr>
          </a:lstStyle>
          <a:p>
            <a:r>
              <a:rPr lang="en-US"/>
              <a:t>Click icon to add picture</a:t>
            </a:r>
            <a:endParaRPr lang="en-GB"/>
          </a:p>
        </p:txBody>
      </p:sp>
      <p:sp>
        <p:nvSpPr>
          <p:cNvPr id="13" name="Text Placeholder 10"/>
          <p:cNvSpPr>
            <a:spLocks noGrp="1"/>
          </p:cNvSpPr>
          <p:nvPr>
            <p:ph type="body" sz="quarter" idx="18"/>
          </p:nvPr>
        </p:nvSpPr>
        <p:spPr>
          <a:xfrm>
            <a:off x="359413" y="2041098"/>
            <a:ext cx="3765039" cy="650739"/>
          </a:xfrm>
          <a:solidFill>
            <a:schemeClr val="tx2"/>
          </a:solidFill>
        </p:spPr>
        <p:txBody>
          <a:bodyPr lIns="107970" rIns="35990" anchor="ctr">
            <a:normAutofit/>
          </a:bodyPr>
          <a:lstStyle>
            <a:lvl1pPr>
              <a:lnSpc>
                <a:spcPct val="80000"/>
              </a:lnSpc>
              <a:spcBef>
                <a:spcPts val="1199"/>
              </a:spcBef>
              <a:defRPr lang="en-US" sz="2400" kern="1200" cap="all" baseline="0" dirty="0" smtClean="0">
                <a:solidFill>
                  <a:schemeClr val="bg1"/>
                </a:solidFill>
                <a:latin typeface="+mn-lt"/>
                <a:ea typeface="+mn-ea"/>
                <a:cs typeface="+mn-cs"/>
              </a:defRPr>
            </a:lvl1pPr>
            <a:lvl2pPr marL="290431" indent="-201557">
              <a:buFont typeface="Arial" panose="020B0604020202020204" pitchFamily="34" charset="0"/>
              <a:buChar char="•"/>
              <a:defRPr>
                <a:solidFill>
                  <a:schemeClr val="bg1"/>
                </a:solidFill>
              </a:defRPr>
            </a:lvl2pPr>
          </a:lstStyle>
          <a:p>
            <a:pPr lvl="0"/>
            <a:r>
              <a:rPr lang="en-US"/>
              <a:t>Edit Master text styles</a:t>
            </a:r>
          </a:p>
        </p:txBody>
      </p:sp>
      <p:sp>
        <p:nvSpPr>
          <p:cNvPr id="14" name="Text Placeholder 10"/>
          <p:cNvSpPr>
            <a:spLocks noGrp="1"/>
          </p:cNvSpPr>
          <p:nvPr>
            <p:ph type="body" sz="quarter" idx="19"/>
          </p:nvPr>
        </p:nvSpPr>
        <p:spPr>
          <a:xfrm>
            <a:off x="4850614" y="2041098"/>
            <a:ext cx="3765039" cy="650739"/>
          </a:xfrm>
          <a:solidFill>
            <a:schemeClr val="accent2"/>
          </a:solidFill>
        </p:spPr>
        <p:txBody>
          <a:bodyPr lIns="107970" rIns="35990" anchor="ctr">
            <a:normAutofit/>
          </a:bodyPr>
          <a:lstStyle>
            <a:lvl1pPr>
              <a:lnSpc>
                <a:spcPct val="80000"/>
              </a:lnSpc>
              <a:spcBef>
                <a:spcPts val="1199"/>
              </a:spcBef>
              <a:defRPr lang="en-US" sz="2400" kern="1200" cap="all" baseline="0" dirty="0" smtClean="0">
                <a:solidFill>
                  <a:schemeClr val="bg1"/>
                </a:solidFill>
                <a:latin typeface="+mn-lt"/>
                <a:ea typeface="+mn-ea"/>
                <a:cs typeface="+mn-cs"/>
              </a:defRPr>
            </a:lvl1pPr>
            <a:lvl2pPr marL="290431" indent="-201557">
              <a:buFont typeface="Arial" panose="020B0604020202020204" pitchFamily="34" charset="0"/>
              <a:buChar char="•"/>
              <a:defRPr>
                <a:solidFill>
                  <a:schemeClr val="bg1"/>
                </a:solidFill>
              </a:defRPr>
            </a:lvl2pPr>
          </a:lstStyle>
          <a:p>
            <a:pPr lvl="0"/>
            <a:r>
              <a:rPr lang="en-US"/>
              <a:t>Edit Master text styles</a:t>
            </a:r>
          </a:p>
        </p:txBody>
      </p:sp>
      <p:sp>
        <p:nvSpPr>
          <p:cNvPr id="15" name="Text Placeholder 10"/>
          <p:cNvSpPr>
            <a:spLocks noGrp="1"/>
          </p:cNvSpPr>
          <p:nvPr>
            <p:ph type="body" sz="quarter" idx="20"/>
          </p:nvPr>
        </p:nvSpPr>
        <p:spPr>
          <a:xfrm>
            <a:off x="9261200" y="5117734"/>
            <a:ext cx="3765039" cy="1154751"/>
          </a:xfrm>
        </p:spPr>
        <p:txBody>
          <a:bodyPr/>
          <a:lstStyle>
            <a:lvl1pPr>
              <a:defRPr lang="en-US" sz="1800" kern="1200" cap="none" baseline="0" dirty="0" smtClean="0">
                <a:solidFill>
                  <a:schemeClr val="tx1"/>
                </a:solidFill>
                <a:latin typeface="+mn-lt"/>
                <a:ea typeface="+mn-ea"/>
                <a:cs typeface="+mn-cs"/>
              </a:defRPr>
            </a:lvl1pPr>
            <a:lvl2pPr marL="290431" indent="-201557">
              <a:buFont typeface="Arial" panose="020B0604020202020204" pitchFamily="34" charset="0"/>
              <a:buChar char="•"/>
              <a:defRPr>
                <a:solidFill>
                  <a:schemeClr val="tx1"/>
                </a:solidFill>
              </a:defRPr>
            </a:lvl2pPr>
          </a:lstStyle>
          <a:p>
            <a:pPr lvl="0"/>
            <a:r>
              <a:rPr lang="en-US"/>
              <a:t>Edit Master text styles</a:t>
            </a:r>
          </a:p>
          <a:p>
            <a:pPr lvl="1"/>
            <a:r>
              <a:rPr lang="en-US"/>
              <a:t>Second level</a:t>
            </a:r>
          </a:p>
        </p:txBody>
      </p:sp>
      <p:sp>
        <p:nvSpPr>
          <p:cNvPr id="16" name="Picture Placeholder 6"/>
          <p:cNvSpPr>
            <a:spLocks noGrp="1"/>
          </p:cNvSpPr>
          <p:nvPr>
            <p:ph type="pic" sz="quarter" idx="21"/>
          </p:nvPr>
        </p:nvSpPr>
        <p:spPr>
          <a:xfrm>
            <a:off x="9261200" y="2691835"/>
            <a:ext cx="3765039" cy="2279172"/>
          </a:xfrm>
        </p:spPr>
        <p:txBody>
          <a:bodyPr>
            <a:normAutofit/>
          </a:bodyPr>
          <a:lstStyle>
            <a:lvl1pPr>
              <a:defRPr sz="1600">
                <a:solidFill>
                  <a:schemeClr val="bg2"/>
                </a:solidFill>
              </a:defRPr>
            </a:lvl1pPr>
          </a:lstStyle>
          <a:p>
            <a:r>
              <a:rPr lang="en-US"/>
              <a:t>Click icon to add picture</a:t>
            </a:r>
            <a:endParaRPr lang="en-GB"/>
          </a:p>
        </p:txBody>
      </p:sp>
      <p:sp>
        <p:nvSpPr>
          <p:cNvPr id="17" name="Text Placeholder 10"/>
          <p:cNvSpPr>
            <a:spLocks noGrp="1"/>
          </p:cNvSpPr>
          <p:nvPr>
            <p:ph type="body" sz="quarter" idx="22"/>
          </p:nvPr>
        </p:nvSpPr>
        <p:spPr>
          <a:xfrm>
            <a:off x="9261200" y="2041098"/>
            <a:ext cx="3765039" cy="650739"/>
          </a:xfrm>
          <a:solidFill>
            <a:schemeClr val="accent6"/>
          </a:solidFill>
        </p:spPr>
        <p:txBody>
          <a:bodyPr lIns="107970" rIns="35990" anchor="ctr">
            <a:normAutofit/>
          </a:bodyPr>
          <a:lstStyle>
            <a:lvl1pPr>
              <a:lnSpc>
                <a:spcPct val="80000"/>
              </a:lnSpc>
              <a:spcBef>
                <a:spcPts val="1199"/>
              </a:spcBef>
              <a:defRPr lang="en-US" sz="2400" kern="1200" cap="all" baseline="0" dirty="0" smtClean="0">
                <a:solidFill>
                  <a:schemeClr val="bg1"/>
                </a:solidFill>
                <a:latin typeface="+mn-lt"/>
                <a:ea typeface="+mn-ea"/>
                <a:cs typeface="+mn-cs"/>
              </a:defRPr>
            </a:lvl1pPr>
            <a:lvl2pPr marL="290431" indent="-201557">
              <a:buFont typeface="Arial" panose="020B0604020202020204" pitchFamily="34" charset="0"/>
              <a:buChar char="•"/>
              <a:defRPr>
                <a:solidFill>
                  <a:schemeClr val="bg1"/>
                </a:solidFill>
              </a:defRPr>
            </a:lvl2pPr>
          </a:lstStyle>
          <a:p>
            <a:pPr lvl="0"/>
            <a:r>
              <a:rPr lang="en-US"/>
              <a:t>Edit Master text styles</a:t>
            </a:r>
          </a:p>
        </p:txBody>
      </p:sp>
    </p:spTree>
    <p:extLst>
      <p:ext uri="{BB962C8B-B14F-4D97-AF65-F5344CB8AC3E}">
        <p14:creationId xmlns:p14="http://schemas.microsoft.com/office/powerpoint/2010/main" val="24019313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3931" y="945938"/>
            <a:ext cx="9881645" cy="678504"/>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343932" y="365051"/>
            <a:ext cx="9723088" cy="650739"/>
          </a:xfrm>
        </p:spPr>
        <p:txBody>
          <a:bodyPr anchor="b">
            <a:normAutofit/>
          </a:bodyPr>
          <a:lstStyle>
            <a:lvl1pPr marL="0" indent="0">
              <a:buNone/>
              <a:defRPr sz="28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345411" y="5117734"/>
            <a:ext cx="2864374" cy="1235872"/>
          </a:xfrm>
        </p:spPr>
        <p:txBody>
          <a:bodyPr/>
          <a:lstStyle>
            <a:lvl1pPr>
              <a:defRPr lang="en-US" sz="1800" kern="1200" cap="none" baseline="0" dirty="0" smtClean="0">
                <a:solidFill>
                  <a:schemeClr val="tx1"/>
                </a:solidFill>
                <a:latin typeface="+mn-lt"/>
                <a:ea typeface="+mn-ea"/>
                <a:cs typeface="+mn-cs"/>
              </a:defRPr>
            </a:lvl1pPr>
            <a:lvl2pPr marL="290431" indent="-201557">
              <a:buFont typeface="Arial" panose="020B0604020202020204" pitchFamily="34" charset="0"/>
              <a:buChar char="•"/>
              <a:defRPr/>
            </a:lvl2pPr>
          </a:lstStyle>
          <a:p>
            <a:pPr lvl="0"/>
            <a:r>
              <a:rPr lang="en-US"/>
              <a:t>Edit Master text styles</a:t>
            </a:r>
          </a:p>
          <a:p>
            <a:pPr lvl="1"/>
            <a:r>
              <a:rPr lang="en-US"/>
              <a:t>Second level</a:t>
            </a:r>
          </a:p>
        </p:txBody>
      </p:sp>
      <p:sp>
        <p:nvSpPr>
          <p:cNvPr id="9" name="Text Placeholder 10"/>
          <p:cNvSpPr>
            <a:spLocks noGrp="1"/>
          </p:cNvSpPr>
          <p:nvPr>
            <p:ph type="body" sz="quarter" idx="15"/>
          </p:nvPr>
        </p:nvSpPr>
        <p:spPr>
          <a:xfrm>
            <a:off x="3629410" y="5117734"/>
            <a:ext cx="2864374" cy="1235872"/>
          </a:xfrm>
        </p:spPr>
        <p:txBody>
          <a:bodyPr/>
          <a:lstStyle>
            <a:lvl1pPr>
              <a:defRPr lang="en-US" sz="1800" kern="1200" cap="none" baseline="0" dirty="0" smtClean="0">
                <a:solidFill>
                  <a:schemeClr val="tx1"/>
                </a:solidFill>
                <a:latin typeface="+mn-lt"/>
                <a:ea typeface="+mn-ea"/>
                <a:cs typeface="+mn-cs"/>
              </a:defRPr>
            </a:lvl1pPr>
            <a:lvl2pPr marL="290431" indent="-201557">
              <a:buFont typeface="Arial" panose="020B0604020202020204" pitchFamily="34" charset="0"/>
              <a:buChar char="•"/>
              <a:defRPr/>
            </a:lvl2pPr>
          </a:lstStyle>
          <a:p>
            <a:pPr lvl="0"/>
            <a:r>
              <a:rPr lang="en-US"/>
              <a:t>Edit Master text styles</a:t>
            </a:r>
          </a:p>
          <a:p>
            <a:pPr lvl="1"/>
            <a:r>
              <a:rPr lang="en-US"/>
              <a:t>Second level</a:t>
            </a:r>
          </a:p>
        </p:txBody>
      </p:sp>
      <p:sp>
        <p:nvSpPr>
          <p:cNvPr id="7" name="Picture Placeholder 6"/>
          <p:cNvSpPr>
            <a:spLocks noGrp="1"/>
          </p:cNvSpPr>
          <p:nvPr>
            <p:ph type="pic" sz="quarter" idx="16"/>
          </p:nvPr>
        </p:nvSpPr>
        <p:spPr>
          <a:xfrm>
            <a:off x="345411" y="2691835"/>
            <a:ext cx="2864374" cy="2279172"/>
          </a:xfrm>
        </p:spPr>
        <p:txBody>
          <a:bodyPr lIns="105826" tIns="105826" rIns="105826" bIns="105826">
            <a:normAutofit/>
          </a:bodyPr>
          <a:lstStyle>
            <a:lvl1pPr>
              <a:defRPr sz="1600">
                <a:solidFill>
                  <a:schemeClr val="bg2"/>
                </a:solidFill>
              </a:defRPr>
            </a:lvl1pPr>
          </a:lstStyle>
          <a:p>
            <a:r>
              <a:rPr lang="en-US"/>
              <a:t>Click icon to add picture</a:t>
            </a:r>
            <a:endParaRPr lang="en-GB" dirty="0"/>
          </a:p>
        </p:txBody>
      </p:sp>
      <p:sp>
        <p:nvSpPr>
          <p:cNvPr id="13" name="Text Placeholder 10"/>
          <p:cNvSpPr>
            <a:spLocks noGrp="1"/>
          </p:cNvSpPr>
          <p:nvPr>
            <p:ph type="body" sz="quarter" idx="18"/>
          </p:nvPr>
        </p:nvSpPr>
        <p:spPr>
          <a:xfrm>
            <a:off x="345411" y="2041097"/>
            <a:ext cx="2864374" cy="650738"/>
          </a:xfrm>
          <a:solidFill>
            <a:schemeClr val="tx2"/>
          </a:solidFill>
        </p:spPr>
        <p:txBody>
          <a:bodyPr lIns="107970" rIns="35990" anchor="ctr">
            <a:normAutofit/>
          </a:bodyPr>
          <a:lstStyle>
            <a:lvl1pPr>
              <a:lnSpc>
                <a:spcPct val="80000"/>
              </a:lnSpc>
              <a:spcBef>
                <a:spcPts val="1199"/>
              </a:spcBef>
              <a:defRPr lang="en-US" sz="2400" kern="1200" cap="all" baseline="0" dirty="0" smtClean="0">
                <a:solidFill>
                  <a:schemeClr val="bg1"/>
                </a:solidFill>
                <a:latin typeface="+mn-lt"/>
                <a:ea typeface="+mn-ea"/>
                <a:cs typeface="+mn-cs"/>
              </a:defRPr>
            </a:lvl1pPr>
            <a:lvl2pPr marL="290431" indent="-201557">
              <a:buFont typeface="Arial" panose="020B0604020202020204" pitchFamily="34" charset="0"/>
              <a:buChar char="•"/>
              <a:defRPr>
                <a:solidFill>
                  <a:schemeClr val="bg1"/>
                </a:solidFill>
              </a:defRPr>
            </a:lvl2pPr>
          </a:lstStyle>
          <a:p>
            <a:pPr lvl="0"/>
            <a:r>
              <a:rPr lang="en-US"/>
              <a:t>Edit Master text styles</a:t>
            </a:r>
          </a:p>
        </p:txBody>
      </p:sp>
      <p:sp>
        <p:nvSpPr>
          <p:cNvPr id="14" name="Text Placeholder 10"/>
          <p:cNvSpPr>
            <a:spLocks noGrp="1"/>
          </p:cNvSpPr>
          <p:nvPr>
            <p:ph type="body" sz="quarter" idx="19"/>
          </p:nvPr>
        </p:nvSpPr>
        <p:spPr>
          <a:xfrm>
            <a:off x="3629410" y="2041097"/>
            <a:ext cx="2864374" cy="650738"/>
          </a:xfrm>
          <a:solidFill>
            <a:schemeClr val="accent2"/>
          </a:solidFill>
        </p:spPr>
        <p:txBody>
          <a:bodyPr lIns="107970" rIns="35990" anchor="ctr">
            <a:normAutofit/>
          </a:bodyPr>
          <a:lstStyle>
            <a:lvl1pPr>
              <a:lnSpc>
                <a:spcPct val="80000"/>
              </a:lnSpc>
              <a:spcBef>
                <a:spcPts val="1199"/>
              </a:spcBef>
              <a:defRPr lang="en-US" sz="2400" kern="1200" cap="all" baseline="0" dirty="0" smtClean="0">
                <a:solidFill>
                  <a:schemeClr val="bg1"/>
                </a:solidFill>
                <a:latin typeface="+mn-lt"/>
                <a:ea typeface="+mn-ea"/>
                <a:cs typeface="+mn-cs"/>
              </a:defRPr>
            </a:lvl1pPr>
            <a:lvl2pPr marL="290431" indent="-201557">
              <a:buFont typeface="Arial" panose="020B0604020202020204" pitchFamily="34" charset="0"/>
              <a:buChar char="•"/>
              <a:defRPr>
                <a:solidFill>
                  <a:schemeClr val="bg1"/>
                </a:solidFill>
              </a:defRPr>
            </a:lvl2pPr>
          </a:lstStyle>
          <a:p>
            <a:pPr lvl="0"/>
            <a:r>
              <a:rPr lang="en-US"/>
              <a:t>Edit Master text styles</a:t>
            </a:r>
          </a:p>
        </p:txBody>
      </p:sp>
      <p:sp>
        <p:nvSpPr>
          <p:cNvPr id="12" name="Picture Placeholder 6"/>
          <p:cNvSpPr>
            <a:spLocks noGrp="1"/>
          </p:cNvSpPr>
          <p:nvPr>
            <p:ph type="pic" sz="quarter" idx="17"/>
          </p:nvPr>
        </p:nvSpPr>
        <p:spPr>
          <a:xfrm>
            <a:off x="3629410" y="2691835"/>
            <a:ext cx="2864374" cy="2279172"/>
          </a:xfrm>
        </p:spPr>
        <p:txBody>
          <a:bodyPr lIns="105826" tIns="105826" rIns="105826" bIns="105826">
            <a:normAutofit/>
          </a:bodyPr>
          <a:lstStyle>
            <a:lvl1pPr>
              <a:defRPr sz="1600">
                <a:solidFill>
                  <a:schemeClr val="bg2"/>
                </a:solidFill>
              </a:defRPr>
            </a:lvl1pPr>
          </a:lstStyle>
          <a:p>
            <a:r>
              <a:rPr lang="en-US"/>
              <a:t>Click icon to add picture</a:t>
            </a:r>
            <a:endParaRPr lang="en-GB" dirty="0"/>
          </a:p>
        </p:txBody>
      </p:sp>
      <p:sp>
        <p:nvSpPr>
          <p:cNvPr id="15" name="Text Placeholder 10"/>
          <p:cNvSpPr>
            <a:spLocks noGrp="1"/>
          </p:cNvSpPr>
          <p:nvPr>
            <p:ph type="body" sz="quarter" idx="20"/>
          </p:nvPr>
        </p:nvSpPr>
        <p:spPr>
          <a:xfrm>
            <a:off x="6913408" y="5117734"/>
            <a:ext cx="2864374" cy="1235872"/>
          </a:xfrm>
        </p:spPr>
        <p:txBody>
          <a:bodyPr/>
          <a:lstStyle>
            <a:lvl1pPr>
              <a:defRPr lang="en-US" sz="1800" kern="1200" cap="none" baseline="0" dirty="0" smtClean="0">
                <a:solidFill>
                  <a:schemeClr val="tx1"/>
                </a:solidFill>
                <a:latin typeface="+mn-lt"/>
                <a:ea typeface="+mn-ea"/>
                <a:cs typeface="+mn-cs"/>
              </a:defRPr>
            </a:lvl1pPr>
            <a:lvl2pPr marL="290431" indent="-201557">
              <a:buFont typeface="Arial" panose="020B0604020202020204" pitchFamily="34" charset="0"/>
              <a:buChar char="•"/>
              <a:defRPr/>
            </a:lvl2pPr>
          </a:lstStyle>
          <a:p>
            <a:pPr lvl="0"/>
            <a:r>
              <a:rPr lang="en-US"/>
              <a:t>Edit Master text styles</a:t>
            </a:r>
          </a:p>
          <a:p>
            <a:pPr lvl="1"/>
            <a:r>
              <a:rPr lang="en-US"/>
              <a:t>Second level</a:t>
            </a:r>
          </a:p>
        </p:txBody>
      </p:sp>
      <p:sp>
        <p:nvSpPr>
          <p:cNvPr id="17" name="Text Placeholder 10"/>
          <p:cNvSpPr>
            <a:spLocks noGrp="1"/>
          </p:cNvSpPr>
          <p:nvPr>
            <p:ph type="body" sz="quarter" idx="22"/>
          </p:nvPr>
        </p:nvSpPr>
        <p:spPr>
          <a:xfrm>
            <a:off x="6913408" y="2041097"/>
            <a:ext cx="2864374" cy="650738"/>
          </a:xfrm>
          <a:solidFill>
            <a:schemeClr val="accent6"/>
          </a:solidFill>
        </p:spPr>
        <p:txBody>
          <a:bodyPr lIns="107970" rIns="35990" anchor="ctr">
            <a:normAutofit/>
          </a:bodyPr>
          <a:lstStyle>
            <a:lvl1pPr>
              <a:lnSpc>
                <a:spcPct val="80000"/>
              </a:lnSpc>
              <a:spcBef>
                <a:spcPts val="1199"/>
              </a:spcBef>
              <a:defRPr lang="en-US" sz="2400" kern="1200" cap="all" baseline="0" dirty="0" smtClean="0">
                <a:solidFill>
                  <a:schemeClr val="bg1"/>
                </a:solidFill>
                <a:latin typeface="+mn-lt"/>
                <a:ea typeface="+mn-ea"/>
                <a:cs typeface="+mn-cs"/>
              </a:defRPr>
            </a:lvl1pPr>
            <a:lvl2pPr marL="290431" indent="-201557">
              <a:buFont typeface="Arial" panose="020B0604020202020204" pitchFamily="34" charset="0"/>
              <a:buChar char="•"/>
              <a:defRPr>
                <a:solidFill>
                  <a:schemeClr val="bg1"/>
                </a:solidFill>
              </a:defRPr>
            </a:lvl2pPr>
          </a:lstStyle>
          <a:p>
            <a:pPr lvl="0"/>
            <a:r>
              <a:rPr lang="en-US"/>
              <a:t>Edit Master text styles</a:t>
            </a:r>
          </a:p>
        </p:txBody>
      </p:sp>
      <p:sp>
        <p:nvSpPr>
          <p:cNvPr id="16" name="Picture Placeholder 6"/>
          <p:cNvSpPr>
            <a:spLocks noGrp="1"/>
          </p:cNvSpPr>
          <p:nvPr>
            <p:ph type="pic" sz="quarter" idx="21"/>
          </p:nvPr>
        </p:nvSpPr>
        <p:spPr>
          <a:xfrm>
            <a:off x="6913408" y="2691835"/>
            <a:ext cx="2864374" cy="2279172"/>
          </a:xfrm>
        </p:spPr>
        <p:txBody>
          <a:bodyPr lIns="105826" tIns="105826" rIns="105826" bIns="105826">
            <a:normAutofit/>
          </a:bodyPr>
          <a:lstStyle>
            <a:lvl1pPr>
              <a:defRPr sz="1600">
                <a:solidFill>
                  <a:schemeClr val="bg2"/>
                </a:solidFill>
              </a:defRPr>
            </a:lvl1pPr>
          </a:lstStyle>
          <a:p>
            <a:r>
              <a:rPr lang="en-US"/>
              <a:t>Click icon to add picture</a:t>
            </a:r>
            <a:endParaRPr lang="en-GB"/>
          </a:p>
        </p:txBody>
      </p:sp>
      <p:sp>
        <p:nvSpPr>
          <p:cNvPr id="18" name="Text Placeholder 10"/>
          <p:cNvSpPr>
            <a:spLocks noGrp="1"/>
          </p:cNvSpPr>
          <p:nvPr>
            <p:ph type="body" sz="quarter" idx="23"/>
          </p:nvPr>
        </p:nvSpPr>
        <p:spPr>
          <a:xfrm>
            <a:off x="10197407" y="5117734"/>
            <a:ext cx="2864374" cy="1235872"/>
          </a:xfrm>
        </p:spPr>
        <p:txBody>
          <a:bodyPr/>
          <a:lstStyle>
            <a:lvl1pPr>
              <a:defRPr lang="en-US" sz="1800" kern="1200" cap="none" baseline="0" dirty="0" smtClean="0">
                <a:solidFill>
                  <a:schemeClr val="tx1"/>
                </a:solidFill>
                <a:latin typeface="+mn-lt"/>
                <a:ea typeface="+mn-ea"/>
                <a:cs typeface="+mn-cs"/>
              </a:defRPr>
            </a:lvl1pPr>
            <a:lvl2pPr marL="290431" indent="-201557">
              <a:buFont typeface="Arial" panose="020B0604020202020204" pitchFamily="34" charset="0"/>
              <a:buChar char="•"/>
              <a:defRPr/>
            </a:lvl2pPr>
          </a:lstStyle>
          <a:p>
            <a:pPr lvl="0"/>
            <a:r>
              <a:rPr lang="en-US"/>
              <a:t>Edit Master text styles</a:t>
            </a:r>
          </a:p>
          <a:p>
            <a:pPr lvl="1"/>
            <a:r>
              <a:rPr lang="en-US"/>
              <a:t>Second level</a:t>
            </a:r>
          </a:p>
        </p:txBody>
      </p:sp>
      <p:sp>
        <p:nvSpPr>
          <p:cNvPr id="20" name="Text Placeholder 10"/>
          <p:cNvSpPr>
            <a:spLocks noGrp="1"/>
          </p:cNvSpPr>
          <p:nvPr>
            <p:ph type="body" sz="quarter" idx="25"/>
          </p:nvPr>
        </p:nvSpPr>
        <p:spPr>
          <a:xfrm>
            <a:off x="10197407" y="2041097"/>
            <a:ext cx="2864374" cy="650738"/>
          </a:xfrm>
          <a:solidFill>
            <a:schemeClr val="accent3"/>
          </a:solidFill>
        </p:spPr>
        <p:txBody>
          <a:bodyPr lIns="107970" rIns="35990" anchor="ctr">
            <a:normAutofit/>
          </a:bodyPr>
          <a:lstStyle>
            <a:lvl1pPr>
              <a:lnSpc>
                <a:spcPct val="80000"/>
              </a:lnSpc>
              <a:spcBef>
                <a:spcPts val="1199"/>
              </a:spcBef>
              <a:defRPr lang="en-US" sz="2400" kern="1200" cap="all" baseline="0" dirty="0" smtClean="0">
                <a:solidFill>
                  <a:schemeClr val="bg1"/>
                </a:solidFill>
                <a:latin typeface="+mn-lt"/>
                <a:ea typeface="+mn-ea"/>
                <a:cs typeface="+mn-cs"/>
              </a:defRPr>
            </a:lvl1pPr>
            <a:lvl2pPr marL="290431" indent="-201557">
              <a:buFont typeface="Arial" panose="020B0604020202020204" pitchFamily="34" charset="0"/>
              <a:buChar char="•"/>
              <a:defRPr>
                <a:solidFill>
                  <a:schemeClr val="bg1"/>
                </a:solidFill>
              </a:defRPr>
            </a:lvl2pPr>
          </a:lstStyle>
          <a:p>
            <a:pPr lvl="0"/>
            <a:r>
              <a:rPr lang="en-US"/>
              <a:t>Edit Master text styles</a:t>
            </a:r>
          </a:p>
        </p:txBody>
      </p:sp>
      <p:sp>
        <p:nvSpPr>
          <p:cNvPr id="19" name="Picture Placeholder 6"/>
          <p:cNvSpPr>
            <a:spLocks noGrp="1"/>
          </p:cNvSpPr>
          <p:nvPr>
            <p:ph type="pic" sz="quarter" idx="24"/>
          </p:nvPr>
        </p:nvSpPr>
        <p:spPr>
          <a:xfrm>
            <a:off x="10197407" y="2691835"/>
            <a:ext cx="2864374" cy="2279172"/>
          </a:xfrm>
        </p:spPr>
        <p:txBody>
          <a:bodyPr lIns="105826" tIns="105826" rIns="105826" bIns="105826">
            <a:normAutofit/>
          </a:bodyPr>
          <a:lstStyle>
            <a:lvl1pPr>
              <a:defRPr sz="1600">
                <a:solidFill>
                  <a:schemeClr val="bg2"/>
                </a:solidFill>
              </a:defRPr>
            </a:lvl1pPr>
          </a:lstStyle>
          <a:p>
            <a:r>
              <a:rPr lang="en-US"/>
              <a:t>Click icon to add picture</a:t>
            </a:r>
            <a:endParaRPr lang="en-GB"/>
          </a:p>
        </p:txBody>
      </p:sp>
    </p:spTree>
    <p:extLst>
      <p:ext uri="{BB962C8B-B14F-4D97-AF65-F5344CB8AC3E}">
        <p14:creationId xmlns:p14="http://schemas.microsoft.com/office/powerpoint/2010/main" val="20286682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2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3932" y="945938"/>
            <a:ext cx="12720452" cy="678504"/>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343932" y="365051"/>
            <a:ext cx="9863062" cy="650739"/>
          </a:xfrm>
        </p:spPr>
        <p:txBody>
          <a:bodyPr anchor="b">
            <a:normAutofit/>
          </a:bodyPr>
          <a:lstStyle>
            <a:lvl1pPr marL="0" indent="0">
              <a:buNone/>
              <a:defRPr sz="2800" b="0">
                <a:solidFill>
                  <a:schemeClr val="bg2"/>
                </a:solidFill>
              </a:defRPr>
            </a:lvl1pPr>
          </a:lstStyle>
          <a:p>
            <a:pPr lvl="0"/>
            <a:r>
              <a:rPr lang="en-US" dirty="0"/>
              <a:t>CLICK TO ADD TAG LINE OR BEGINNING OF TITLE</a:t>
            </a:r>
            <a:endParaRPr lang="en-GB" dirty="0"/>
          </a:p>
        </p:txBody>
      </p:sp>
      <p:sp>
        <p:nvSpPr>
          <p:cNvPr id="13" name="Text Placeholder 10"/>
          <p:cNvSpPr>
            <a:spLocks noGrp="1"/>
          </p:cNvSpPr>
          <p:nvPr>
            <p:ph type="body" sz="quarter" idx="18"/>
          </p:nvPr>
        </p:nvSpPr>
        <p:spPr>
          <a:xfrm>
            <a:off x="356700" y="2041098"/>
            <a:ext cx="5679785" cy="650739"/>
          </a:xfrm>
          <a:solidFill>
            <a:schemeClr val="tx2"/>
          </a:solidFill>
        </p:spPr>
        <p:txBody>
          <a:bodyPr lIns="107970" rIns="35990" anchor="ctr">
            <a:normAutofit/>
          </a:bodyPr>
          <a:lstStyle>
            <a:lvl1pPr>
              <a:lnSpc>
                <a:spcPct val="80000"/>
              </a:lnSpc>
              <a:spcBef>
                <a:spcPts val="1199"/>
              </a:spcBef>
              <a:defRPr lang="en-US" sz="2400" kern="1200" cap="all" baseline="0" dirty="0" smtClean="0">
                <a:solidFill>
                  <a:schemeClr val="bg1"/>
                </a:solidFill>
                <a:latin typeface="+mn-lt"/>
                <a:ea typeface="+mn-ea"/>
                <a:cs typeface="+mn-cs"/>
              </a:defRPr>
            </a:lvl1pPr>
            <a:lvl2pPr marL="290431" indent="-201557">
              <a:buFont typeface="Arial" panose="020B0604020202020204" pitchFamily="34" charset="0"/>
              <a:buChar char="•"/>
              <a:defRPr>
                <a:solidFill>
                  <a:schemeClr val="bg1"/>
                </a:solidFill>
              </a:defRPr>
            </a:lvl2pPr>
          </a:lstStyle>
          <a:p>
            <a:pPr lvl="0"/>
            <a:r>
              <a:rPr lang="en-US"/>
              <a:t>Edit Master text styles</a:t>
            </a:r>
          </a:p>
        </p:txBody>
      </p:sp>
      <p:sp>
        <p:nvSpPr>
          <p:cNvPr id="14" name="Text Placeholder 10"/>
          <p:cNvSpPr>
            <a:spLocks noGrp="1"/>
          </p:cNvSpPr>
          <p:nvPr>
            <p:ph type="body" sz="quarter" idx="19"/>
          </p:nvPr>
        </p:nvSpPr>
        <p:spPr>
          <a:xfrm>
            <a:off x="7367958" y="2041098"/>
            <a:ext cx="5693823" cy="650739"/>
          </a:xfrm>
          <a:solidFill>
            <a:schemeClr val="accent2"/>
          </a:solidFill>
        </p:spPr>
        <p:txBody>
          <a:bodyPr lIns="107970" rIns="35990" anchor="ctr">
            <a:normAutofit/>
          </a:bodyPr>
          <a:lstStyle>
            <a:lvl1pPr>
              <a:lnSpc>
                <a:spcPct val="80000"/>
              </a:lnSpc>
              <a:spcBef>
                <a:spcPts val="1199"/>
              </a:spcBef>
              <a:defRPr lang="en-US" sz="2400" kern="1200" cap="all" baseline="0" dirty="0" smtClean="0">
                <a:solidFill>
                  <a:schemeClr val="bg1"/>
                </a:solidFill>
                <a:latin typeface="+mn-lt"/>
                <a:ea typeface="+mn-ea"/>
                <a:cs typeface="+mn-cs"/>
              </a:defRPr>
            </a:lvl1pPr>
            <a:lvl2pPr marL="290431" indent="-201557">
              <a:buFont typeface="Arial" panose="020B0604020202020204" pitchFamily="34" charset="0"/>
              <a:buChar char="•"/>
              <a:defRPr>
                <a:solidFill>
                  <a:schemeClr val="bg1"/>
                </a:solidFill>
              </a:defRPr>
            </a:lvl2pPr>
          </a:lstStyle>
          <a:p>
            <a:pPr lvl="0"/>
            <a:r>
              <a:rPr lang="en-US"/>
              <a:t>Edit Master text styles</a:t>
            </a:r>
          </a:p>
        </p:txBody>
      </p:sp>
      <p:sp>
        <p:nvSpPr>
          <p:cNvPr id="10" name="Text Placeholder 9"/>
          <p:cNvSpPr>
            <a:spLocks noGrp="1"/>
          </p:cNvSpPr>
          <p:nvPr>
            <p:ph type="body" sz="quarter" idx="20"/>
          </p:nvPr>
        </p:nvSpPr>
        <p:spPr>
          <a:xfrm>
            <a:off x="356700" y="2942610"/>
            <a:ext cx="5679785" cy="2983874"/>
          </a:xfrm>
        </p:spPr>
        <p:txBody>
          <a:bodyPr lIns="107970" rIns="35990"/>
          <a:lstStyle>
            <a:lvl1pPr>
              <a:defRPr sz="22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9"/>
          <p:cNvSpPr>
            <a:spLocks noGrp="1"/>
          </p:cNvSpPr>
          <p:nvPr>
            <p:ph type="body" sz="quarter" idx="21"/>
          </p:nvPr>
        </p:nvSpPr>
        <p:spPr>
          <a:xfrm>
            <a:off x="7367958" y="2942610"/>
            <a:ext cx="5693823" cy="2983874"/>
          </a:xfrm>
        </p:spPr>
        <p:txBody>
          <a:bodyPr lIns="107970" rIns="35990"/>
          <a:lstStyle>
            <a:lvl1pPr>
              <a:defRPr sz="22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6"/>
          <p:cNvSpPr>
            <a:spLocks noGrp="1"/>
          </p:cNvSpPr>
          <p:nvPr>
            <p:ph type="body" sz="quarter" idx="16" hasCustomPrompt="1"/>
          </p:nvPr>
        </p:nvSpPr>
        <p:spPr>
          <a:xfrm>
            <a:off x="341545" y="6197362"/>
            <a:ext cx="9885512" cy="467902"/>
          </a:xfrm>
        </p:spPr>
        <p:txBody>
          <a:bodyPr anchor="b">
            <a:normAutofit/>
          </a:bodyPr>
          <a:lstStyle>
            <a:lvl1pPr algn="l">
              <a:lnSpc>
                <a:spcPct val="95000"/>
              </a:lnSpc>
              <a:spcBef>
                <a:spcPts val="300"/>
              </a:spcBef>
              <a:defRPr sz="1500" cap="none" baseline="0">
                <a:solidFill>
                  <a:schemeClr val="tx1"/>
                </a:solidFill>
              </a:defRPr>
            </a:lvl1pPr>
          </a:lstStyle>
          <a:p>
            <a:pPr lvl="0"/>
            <a:r>
              <a:rPr lang="en-US" dirty="0"/>
              <a:t>Question and Base</a:t>
            </a:r>
            <a:endParaRPr lang="en-GB" dirty="0"/>
          </a:p>
        </p:txBody>
      </p:sp>
    </p:spTree>
    <p:extLst>
      <p:ext uri="{BB962C8B-B14F-4D97-AF65-F5344CB8AC3E}">
        <p14:creationId xmlns:p14="http://schemas.microsoft.com/office/powerpoint/2010/main" val="12744634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_3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3932" y="945938"/>
            <a:ext cx="12720452" cy="678504"/>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343932" y="365051"/>
            <a:ext cx="9863062" cy="650739"/>
          </a:xfrm>
        </p:spPr>
        <p:txBody>
          <a:bodyPr anchor="b">
            <a:normAutofit/>
          </a:bodyPr>
          <a:lstStyle>
            <a:lvl1pPr marL="0" indent="0">
              <a:buNone/>
              <a:defRPr sz="2800" b="0">
                <a:solidFill>
                  <a:schemeClr val="bg2"/>
                </a:solidFill>
              </a:defRPr>
            </a:lvl1pPr>
          </a:lstStyle>
          <a:p>
            <a:pPr lvl="0"/>
            <a:r>
              <a:rPr lang="en-US" dirty="0"/>
              <a:t>CLICK TO ADD TAG LINE OR BEGINNING OF TITLE</a:t>
            </a:r>
            <a:endParaRPr lang="en-GB" dirty="0"/>
          </a:p>
        </p:txBody>
      </p:sp>
      <p:sp>
        <p:nvSpPr>
          <p:cNvPr id="13" name="Text Placeholder 10"/>
          <p:cNvSpPr>
            <a:spLocks noGrp="1"/>
          </p:cNvSpPr>
          <p:nvPr>
            <p:ph type="body" sz="quarter" idx="18"/>
          </p:nvPr>
        </p:nvSpPr>
        <p:spPr>
          <a:xfrm>
            <a:off x="356699" y="2041099"/>
            <a:ext cx="3900952" cy="650739"/>
          </a:xfrm>
          <a:solidFill>
            <a:schemeClr val="tx2"/>
          </a:solidFill>
        </p:spPr>
        <p:txBody>
          <a:bodyPr lIns="107970" rIns="35990" anchor="ctr">
            <a:normAutofit/>
          </a:bodyPr>
          <a:lstStyle>
            <a:lvl1pPr>
              <a:lnSpc>
                <a:spcPct val="80000"/>
              </a:lnSpc>
              <a:spcBef>
                <a:spcPts val="1199"/>
              </a:spcBef>
              <a:defRPr lang="en-US" sz="2400" kern="1200" cap="all" baseline="0" dirty="0" smtClean="0">
                <a:solidFill>
                  <a:schemeClr val="bg1"/>
                </a:solidFill>
                <a:latin typeface="+mn-lt"/>
                <a:ea typeface="+mn-ea"/>
                <a:cs typeface="+mn-cs"/>
              </a:defRPr>
            </a:lvl1pPr>
            <a:lvl2pPr marL="290431" indent="-201557">
              <a:buFont typeface="Arial" panose="020B0604020202020204" pitchFamily="34" charset="0"/>
              <a:buChar char="•"/>
              <a:defRPr>
                <a:solidFill>
                  <a:schemeClr val="bg1"/>
                </a:solidFill>
              </a:defRPr>
            </a:lvl2pPr>
          </a:lstStyle>
          <a:p>
            <a:pPr lvl="0"/>
            <a:r>
              <a:rPr lang="en-US"/>
              <a:t>Edit Master text styles</a:t>
            </a:r>
          </a:p>
        </p:txBody>
      </p:sp>
      <p:sp>
        <p:nvSpPr>
          <p:cNvPr id="14" name="Text Placeholder 10"/>
          <p:cNvSpPr>
            <a:spLocks noGrp="1"/>
          </p:cNvSpPr>
          <p:nvPr>
            <p:ph type="body" sz="quarter" idx="19"/>
          </p:nvPr>
        </p:nvSpPr>
        <p:spPr>
          <a:xfrm>
            <a:off x="4784561" y="2041098"/>
            <a:ext cx="3900952" cy="650739"/>
          </a:xfrm>
          <a:solidFill>
            <a:schemeClr val="accent2"/>
          </a:solidFill>
        </p:spPr>
        <p:txBody>
          <a:bodyPr lIns="107970" rIns="35990" anchor="ctr">
            <a:normAutofit/>
          </a:bodyPr>
          <a:lstStyle>
            <a:lvl1pPr>
              <a:lnSpc>
                <a:spcPct val="80000"/>
              </a:lnSpc>
              <a:spcBef>
                <a:spcPts val="1199"/>
              </a:spcBef>
              <a:defRPr lang="en-US" sz="2400" kern="1200" cap="all" baseline="0" dirty="0" smtClean="0">
                <a:solidFill>
                  <a:schemeClr val="bg1"/>
                </a:solidFill>
                <a:latin typeface="+mn-lt"/>
                <a:ea typeface="+mn-ea"/>
                <a:cs typeface="+mn-cs"/>
              </a:defRPr>
            </a:lvl1pPr>
            <a:lvl2pPr marL="290431" indent="-201557">
              <a:buFont typeface="Arial" panose="020B0604020202020204" pitchFamily="34" charset="0"/>
              <a:buChar char="•"/>
              <a:defRPr>
                <a:solidFill>
                  <a:schemeClr val="bg1"/>
                </a:solidFill>
              </a:defRPr>
            </a:lvl2pPr>
          </a:lstStyle>
          <a:p>
            <a:pPr lvl="0"/>
            <a:r>
              <a:rPr lang="en-US"/>
              <a:t>Edit Master text styles</a:t>
            </a:r>
          </a:p>
        </p:txBody>
      </p:sp>
      <p:sp>
        <p:nvSpPr>
          <p:cNvPr id="17" name="Text Placeholder 10"/>
          <p:cNvSpPr>
            <a:spLocks noGrp="1"/>
          </p:cNvSpPr>
          <p:nvPr>
            <p:ph type="body" sz="quarter" idx="22"/>
          </p:nvPr>
        </p:nvSpPr>
        <p:spPr>
          <a:xfrm>
            <a:off x="9160826" y="2041099"/>
            <a:ext cx="3900952" cy="650739"/>
          </a:xfrm>
          <a:solidFill>
            <a:schemeClr val="accent6"/>
          </a:solidFill>
        </p:spPr>
        <p:txBody>
          <a:bodyPr lIns="107970" rIns="35990" anchor="ctr">
            <a:normAutofit/>
          </a:bodyPr>
          <a:lstStyle>
            <a:lvl1pPr>
              <a:lnSpc>
                <a:spcPct val="80000"/>
              </a:lnSpc>
              <a:spcBef>
                <a:spcPts val="1199"/>
              </a:spcBef>
              <a:defRPr lang="en-US" sz="2400" kern="1200" cap="all" baseline="0" dirty="0" smtClean="0">
                <a:solidFill>
                  <a:schemeClr val="bg1"/>
                </a:solidFill>
                <a:latin typeface="+mn-lt"/>
                <a:ea typeface="+mn-ea"/>
                <a:cs typeface="+mn-cs"/>
              </a:defRPr>
            </a:lvl1pPr>
            <a:lvl2pPr marL="290431" indent="-201557">
              <a:buFont typeface="Arial" panose="020B0604020202020204" pitchFamily="34" charset="0"/>
              <a:buChar char="•"/>
              <a:defRPr>
                <a:solidFill>
                  <a:schemeClr val="bg1"/>
                </a:solidFill>
              </a:defRPr>
            </a:lvl2pPr>
          </a:lstStyle>
          <a:p>
            <a:pPr lvl="0"/>
            <a:r>
              <a:rPr lang="en-US"/>
              <a:t>Edit Master text styles</a:t>
            </a:r>
          </a:p>
        </p:txBody>
      </p:sp>
      <p:sp>
        <p:nvSpPr>
          <p:cNvPr id="18" name="Text Placeholder 9"/>
          <p:cNvSpPr>
            <a:spLocks noGrp="1"/>
          </p:cNvSpPr>
          <p:nvPr>
            <p:ph type="body" sz="quarter" idx="23"/>
          </p:nvPr>
        </p:nvSpPr>
        <p:spPr>
          <a:xfrm>
            <a:off x="367989" y="2942610"/>
            <a:ext cx="3900953" cy="2983874"/>
          </a:xfrm>
        </p:spPr>
        <p:txBody>
          <a:bodyPr lIns="107970" rIns="35990"/>
          <a:lstStyle>
            <a:lvl1pPr>
              <a:defRPr sz="22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9"/>
          <p:cNvSpPr>
            <a:spLocks noGrp="1"/>
          </p:cNvSpPr>
          <p:nvPr>
            <p:ph type="body" sz="quarter" idx="21"/>
          </p:nvPr>
        </p:nvSpPr>
        <p:spPr>
          <a:xfrm>
            <a:off x="4784563" y="2942610"/>
            <a:ext cx="3900953" cy="2983874"/>
          </a:xfrm>
        </p:spPr>
        <p:txBody>
          <a:bodyPr lIns="107970" rIns="35990"/>
          <a:lstStyle>
            <a:lvl1pPr>
              <a:defRPr sz="22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9"/>
          <p:cNvSpPr>
            <a:spLocks noGrp="1"/>
          </p:cNvSpPr>
          <p:nvPr>
            <p:ph type="body" sz="quarter" idx="24"/>
          </p:nvPr>
        </p:nvSpPr>
        <p:spPr>
          <a:xfrm>
            <a:off x="9160828" y="2942610"/>
            <a:ext cx="3900953" cy="2983874"/>
          </a:xfrm>
        </p:spPr>
        <p:txBody>
          <a:bodyPr lIns="107970" rIns="35990"/>
          <a:lstStyle>
            <a:lvl1pPr>
              <a:defRPr sz="22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6"/>
          <p:cNvSpPr>
            <a:spLocks noGrp="1"/>
          </p:cNvSpPr>
          <p:nvPr>
            <p:ph type="body" sz="quarter" idx="16" hasCustomPrompt="1"/>
          </p:nvPr>
        </p:nvSpPr>
        <p:spPr>
          <a:xfrm>
            <a:off x="341546" y="6197362"/>
            <a:ext cx="11582349" cy="467902"/>
          </a:xfrm>
        </p:spPr>
        <p:txBody>
          <a:bodyPr anchor="b">
            <a:normAutofit/>
          </a:bodyPr>
          <a:lstStyle>
            <a:lvl1pPr algn="l">
              <a:lnSpc>
                <a:spcPct val="95000"/>
              </a:lnSpc>
              <a:spcBef>
                <a:spcPts val="300"/>
              </a:spcBef>
              <a:defRPr sz="1500" cap="none" baseline="0">
                <a:solidFill>
                  <a:schemeClr val="tx1"/>
                </a:solidFill>
              </a:defRPr>
            </a:lvl1pPr>
          </a:lstStyle>
          <a:p>
            <a:pPr lvl="0"/>
            <a:r>
              <a:rPr lang="en-US" dirty="0"/>
              <a:t>Question and Base</a:t>
            </a:r>
            <a:endParaRPr lang="en-GB" dirty="0"/>
          </a:p>
        </p:txBody>
      </p:sp>
    </p:spTree>
    <p:extLst>
      <p:ext uri="{BB962C8B-B14F-4D97-AF65-F5344CB8AC3E}">
        <p14:creationId xmlns:p14="http://schemas.microsoft.com/office/powerpoint/2010/main" val="4093773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_4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3932" y="945938"/>
            <a:ext cx="11567835" cy="678504"/>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343932" y="365051"/>
            <a:ext cx="9863062" cy="650739"/>
          </a:xfrm>
        </p:spPr>
        <p:txBody>
          <a:bodyPr anchor="b">
            <a:normAutofit/>
          </a:bodyPr>
          <a:lstStyle>
            <a:lvl1pPr marL="0" indent="0">
              <a:buNone/>
              <a:defRPr sz="2800" b="0">
                <a:solidFill>
                  <a:schemeClr val="bg2"/>
                </a:solidFill>
              </a:defRPr>
            </a:lvl1pPr>
          </a:lstStyle>
          <a:p>
            <a:pPr lvl="0"/>
            <a:r>
              <a:rPr lang="en-US" dirty="0"/>
              <a:t>CLICK TO ADD TAG LINE OR BEGINNING OF TITLE</a:t>
            </a:r>
            <a:endParaRPr lang="en-GB" dirty="0"/>
          </a:p>
        </p:txBody>
      </p:sp>
      <p:sp>
        <p:nvSpPr>
          <p:cNvPr id="13" name="Text Placeholder 10"/>
          <p:cNvSpPr>
            <a:spLocks noGrp="1"/>
          </p:cNvSpPr>
          <p:nvPr>
            <p:ph type="body" sz="quarter" idx="18"/>
          </p:nvPr>
        </p:nvSpPr>
        <p:spPr>
          <a:xfrm>
            <a:off x="353525" y="2041098"/>
            <a:ext cx="2810417" cy="650739"/>
          </a:xfrm>
          <a:solidFill>
            <a:schemeClr val="tx2"/>
          </a:solidFill>
        </p:spPr>
        <p:txBody>
          <a:bodyPr lIns="107970" rIns="35990" anchor="ctr">
            <a:normAutofit/>
          </a:bodyPr>
          <a:lstStyle>
            <a:lvl1pPr>
              <a:lnSpc>
                <a:spcPct val="80000"/>
              </a:lnSpc>
              <a:spcBef>
                <a:spcPts val="1199"/>
              </a:spcBef>
              <a:defRPr lang="en-US" sz="2400" kern="1200" cap="all" baseline="0" dirty="0" smtClean="0">
                <a:solidFill>
                  <a:schemeClr val="bg1"/>
                </a:solidFill>
                <a:latin typeface="+mn-lt"/>
                <a:ea typeface="+mn-ea"/>
                <a:cs typeface="+mn-cs"/>
              </a:defRPr>
            </a:lvl1pPr>
            <a:lvl2pPr marL="290431" indent="-201557">
              <a:buFont typeface="Arial" panose="020B0604020202020204" pitchFamily="34" charset="0"/>
              <a:buChar char="•"/>
              <a:defRPr>
                <a:solidFill>
                  <a:schemeClr val="bg1"/>
                </a:solidFill>
              </a:defRPr>
            </a:lvl2pPr>
          </a:lstStyle>
          <a:p>
            <a:pPr lvl="0"/>
            <a:r>
              <a:rPr lang="en-US"/>
              <a:t>Edit Master text styles</a:t>
            </a:r>
          </a:p>
        </p:txBody>
      </p:sp>
      <p:sp>
        <p:nvSpPr>
          <p:cNvPr id="14" name="Text Placeholder 10"/>
          <p:cNvSpPr>
            <a:spLocks noGrp="1"/>
          </p:cNvSpPr>
          <p:nvPr>
            <p:ph type="body" sz="quarter" idx="19"/>
          </p:nvPr>
        </p:nvSpPr>
        <p:spPr>
          <a:xfrm>
            <a:off x="3640957" y="2041098"/>
            <a:ext cx="2810417" cy="650739"/>
          </a:xfrm>
          <a:solidFill>
            <a:schemeClr val="accent2"/>
          </a:solidFill>
        </p:spPr>
        <p:txBody>
          <a:bodyPr lIns="107970" rIns="35990" anchor="ctr">
            <a:normAutofit/>
          </a:bodyPr>
          <a:lstStyle>
            <a:lvl1pPr>
              <a:lnSpc>
                <a:spcPct val="80000"/>
              </a:lnSpc>
              <a:spcBef>
                <a:spcPts val="1199"/>
              </a:spcBef>
              <a:defRPr lang="en-US" sz="2400" kern="1200" cap="all" baseline="0" dirty="0" smtClean="0">
                <a:solidFill>
                  <a:schemeClr val="bg1"/>
                </a:solidFill>
                <a:latin typeface="+mn-lt"/>
                <a:ea typeface="+mn-ea"/>
                <a:cs typeface="+mn-cs"/>
              </a:defRPr>
            </a:lvl1pPr>
            <a:lvl2pPr marL="290431" indent="-201557">
              <a:buFont typeface="Arial" panose="020B0604020202020204" pitchFamily="34" charset="0"/>
              <a:buChar char="•"/>
              <a:defRPr>
                <a:solidFill>
                  <a:schemeClr val="bg1"/>
                </a:solidFill>
              </a:defRPr>
            </a:lvl2pPr>
          </a:lstStyle>
          <a:p>
            <a:pPr lvl="0"/>
            <a:r>
              <a:rPr lang="en-US"/>
              <a:t>Edit Master text styles</a:t>
            </a:r>
          </a:p>
        </p:txBody>
      </p:sp>
      <p:sp>
        <p:nvSpPr>
          <p:cNvPr id="17" name="Text Placeholder 10"/>
          <p:cNvSpPr>
            <a:spLocks noGrp="1"/>
          </p:cNvSpPr>
          <p:nvPr>
            <p:ph type="body" sz="quarter" idx="22"/>
          </p:nvPr>
        </p:nvSpPr>
        <p:spPr>
          <a:xfrm>
            <a:off x="6928388" y="2041098"/>
            <a:ext cx="2810417" cy="650739"/>
          </a:xfrm>
          <a:solidFill>
            <a:schemeClr val="accent6"/>
          </a:solidFill>
        </p:spPr>
        <p:txBody>
          <a:bodyPr lIns="107970" rIns="35990" anchor="ctr">
            <a:normAutofit/>
          </a:bodyPr>
          <a:lstStyle>
            <a:lvl1pPr>
              <a:lnSpc>
                <a:spcPct val="80000"/>
              </a:lnSpc>
              <a:spcBef>
                <a:spcPts val="1199"/>
              </a:spcBef>
              <a:defRPr lang="en-US" sz="2400" kern="1200" cap="all" baseline="0" dirty="0" smtClean="0">
                <a:solidFill>
                  <a:schemeClr val="bg1"/>
                </a:solidFill>
                <a:latin typeface="+mn-lt"/>
                <a:ea typeface="+mn-ea"/>
                <a:cs typeface="+mn-cs"/>
              </a:defRPr>
            </a:lvl1pPr>
            <a:lvl2pPr marL="290431" indent="-201557">
              <a:buFont typeface="Arial" panose="020B0604020202020204" pitchFamily="34" charset="0"/>
              <a:buChar char="•"/>
              <a:defRPr>
                <a:solidFill>
                  <a:schemeClr val="bg1"/>
                </a:solidFill>
              </a:defRPr>
            </a:lvl2pPr>
          </a:lstStyle>
          <a:p>
            <a:pPr lvl="0"/>
            <a:r>
              <a:rPr lang="en-US"/>
              <a:t>Edit Master text styles</a:t>
            </a:r>
          </a:p>
        </p:txBody>
      </p:sp>
      <p:sp>
        <p:nvSpPr>
          <p:cNvPr id="20" name="Text Placeholder 10"/>
          <p:cNvSpPr>
            <a:spLocks noGrp="1"/>
          </p:cNvSpPr>
          <p:nvPr>
            <p:ph type="body" sz="quarter" idx="25"/>
          </p:nvPr>
        </p:nvSpPr>
        <p:spPr>
          <a:xfrm>
            <a:off x="10215821" y="2041098"/>
            <a:ext cx="2810417" cy="650739"/>
          </a:xfrm>
          <a:solidFill>
            <a:schemeClr val="accent3"/>
          </a:solidFill>
        </p:spPr>
        <p:txBody>
          <a:bodyPr lIns="107970" rIns="35990" anchor="ctr">
            <a:normAutofit/>
          </a:bodyPr>
          <a:lstStyle>
            <a:lvl1pPr>
              <a:lnSpc>
                <a:spcPct val="80000"/>
              </a:lnSpc>
              <a:spcBef>
                <a:spcPts val="1199"/>
              </a:spcBef>
              <a:defRPr lang="en-US" sz="2400" kern="1200" cap="all" baseline="0" dirty="0" smtClean="0">
                <a:solidFill>
                  <a:schemeClr val="bg1"/>
                </a:solidFill>
                <a:latin typeface="+mn-lt"/>
                <a:ea typeface="+mn-ea"/>
                <a:cs typeface="+mn-cs"/>
              </a:defRPr>
            </a:lvl1pPr>
            <a:lvl2pPr marL="290431" indent="-201557">
              <a:buFont typeface="Arial" panose="020B0604020202020204" pitchFamily="34" charset="0"/>
              <a:buChar char="•"/>
              <a:defRPr>
                <a:solidFill>
                  <a:schemeClr val="bg1"/>
                </a:solidFill>
              </a:defRPr>
            </a:lvl2pPr>
          </a:lstStyle>
          <a:p>
            <a:pPr lvl="0"/>
            <a:r>
              <a:rPr lang="en-US"/>
              <a:t>Edit Master text styles</a:t>
            </a:r>
          </a:p>
        </p:txBody>
      </p:sp>
      <p:sp>
        <p:nvSpPr>
          <p:cNvPr id="21" name="Text Placeholder 9"/>
          <p:cNvSpPr>
            <a:spLocks noGrp="1"/>
          </p:cNvSpPr>
          <p:nvPr>
            <p:ph type="body" sz="quarter" idx="20"/>
          </p:nvPr>
        </p:nvSpPr>
        <p:spPr>
          <a:xfrm>
            <a:off x="353525" y="2942610"/>
            <a:ext cx="2810417" cy="2983874"/>
          </a:xfrm>
        </p:spPr>
        <p:txBody>
          <a:bodyPr lIns="107970" rIns="35990"/>
          <a:lstStyle>
            <a:lvl1pPr>
              <a:defRPr sz="22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9"/>
          <p:cNvSpPr>
            <a:spLocks noGrp="1"/>
          </p:cNvSpPr>
          <p:nvPr>
            <p:ph type="body" sz="quarter" idx="21"/>
          </p:nvPr>
        </p:nvSpPr>
        <p:spPr>
          <a:xfrm>
            <a:off x="3640957" y="2942610"/>
            <a:ext cx="2810417" cy="2983874"/>
          </a:xfrm>
        </p:spPr>
        <p:txBody>
          <a:bodyPr lIns="107970" rIns="35990"/>
          <a:lstStyle>
            <a:lvl1pPr>
              <a:defRPr sz="22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9"/>
          <p:cNvSpPr>
            <a:spLocks noGrp="1"/>
          </p:cNvSpPr>
          <p:nvPr>
            <p:ph type="body" sz="quarter" idx="26"/>
          </p:nvPr>
        </p:nvSpPr>
        <p:spPr>
          <a:xfrm>
            <a:off x="6928388" y="2942610"/>
            <a:ext cx="2810417" cy="2983874"/>
          </a:xfrm>
        </p:spPr>
        <p:txBody>
          <a:bodyPr lIns="107970" rIns="35990"/>
          <a:lstStyle>
            <a:lvl1pPr>
              <a:defRPr sz="22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9"/>
          <p:cNvSpPr>
            <a:spLocks noGrp="1"/>
          </p:cNvSpPr>
          <p:nvPr>
            <p:ph type="body" sz="quarter" idx="27"/>
          </p:nvPr>
        </p:nvSpPr>
        <p:spPr>
          <a:xfrm>
            <a:off x="10215821" y="2942610"/>
            <a:ext cx="2810417" cy="2983874"/>
          </a:xfrm>
        </p:spPr>
        <p:txBody>
          <a:bodyPr lIns="107970" rIns="35990"/>
          <a:lstStyle>
            <a:lvl1pPr>
              <a:defRPr sz="22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6"/>
          <p:cNvSpPr>
            <a:spLocks noGrp="1"/>
          </p:cNvSpPr>
          <p:nvPr>
            <p:ph type="body" sz="quarter" idx="16" hasCustomPrompt="1"/>
          </p:nvPr>
        </p:nvSpPr>
        <p:spPr>
          <a:xfrm>
            <a:off x="353525" y="6197362"/>
            <a:ext cx="9873530" cy="467902"/>
          </a:xfrm>
        </p:spPr>
        <p:txBody>
          <a:bodyPr anchor="b">
            <a:normAutofit/>
          </a:bodyPr>
          <a:lstStyle>
            <a:lvl1pPr algn="l">
              <a:lnSpc>
                <a:spcPct val="95000"/>
              </a:lnSpc>
              <a:spcBef>
                <a:spcPts val="300"/>
              </a:spcBef>
              <a:defRPr sz="1500" cap="none" baseline="0">
                <a:solidFill>
                  <a:schemeClr val="tx1"/>
                </a:solidFill>
              </a:defRPr>
            </a:lvl1pPr>
          </a:lstStyle>
          <a:p>
            <a:pPr lvl="0"/>
            <a:r>
              <a:rPr lang="en-US" dirty="0"/>
              <a:t>Question and Base</a:t>
            </a:r>
            <a:endParaRPr lang="en-GB" dirty="0"/>
          </a:p>
        </p:txBody>
      </p:sp>
    </p:spTree>
    <p:extLst>
      <p:ext uri="{BB962C8B-B14F-4D97-AF65-F5344CB8AC3E}">
        <p14:creationId xmlns:p14="http://schemas.microsoft.com/office/powerpoint/2010/main" val="4002530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tatement with image background">
    <p:bg>
      <p:bgPr>
        <a:solidFill>
          <a:schemeClr val="bg2"/>
        </a:solidFill>
        <a:effectLst/>
      </p:bgPr>
    </p:bg>
    <p:spTree>
      <p:nvGrpSpPr>
        <p:cNvPr id="1" name=""/>
        <p:cNvGrpSpPr/>
        <p:nvPr/>
      </p:nvGrpSpPr>
      <p:grpSpPr>
        <a:xfrm>
          <a:off x="0" y="0"/>
          <a:ext cx="0" cy="0"/>
          <a:chOff x="0" y="0"/>
          <a:chExt cx="0" cy="0"/>
        </a:xfrm>
      </p:grpSpPr>
      <p:sp>
        <p:nvSpPr>
          <p:cNvPr id="16" name="TextBox 15"/>
          <p:cNvSpPr txBox="1"/>
          <p:nvPr userDrawn="1"/>
        </p:nvSpPr>
        <p:spPr>
          <a:xfrm>
            <a:off x="12556400" y="7338408"/>
            <a:ext cx="724013" cy="202123"/>
          </a:xfrm>
          <a:prstGeom prst="rect">
            <a:avLst/>
          </a:prstGeom>
          <a:noFill/>
        </p:spPr>
        <p:txBody>
          <a:bodyPr wrap="square" lIns="82819" tIns="41410" rIns="82819" bIns="41410" rtlCol="0">
            <a:spAutoFit/>
          </a:bodyPr>
          <a:lstStyle/>
          <a:p>
            <a:pPr algn="r">
              <a:lnSpc>
                <a:spcPct val="110000"/>
              </a:lnSpc>
              <a:spcBef>
                <a:spcPts val="2760"/>
              </a:spcBef>
              <a:buClr>
                <a:schemeClr val="bg2"/>
              </a:buClr>
            </a:pPr>
            <a:fld id="{08492756-E806-4604-9C5F-A6997CE6540C}" type="slidenum">
              <a:rPr lang="en-GB" sz="700" smtClean="0">
                <a:solidFill>
                  <a:schemeClr val="tx1">
                    <a:lumMod val="75000"/>
                    <a:lumOff val="25000"/>
                  </a:schemeClr>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lumMod val="75000"/>
                  <a:lumOff val="25000"/>
                </a:schemeClr>
              </a:solidFill>
              <a:latin typeface="Segoe UI Light" panose="020B0502040204020203" pitchFamily="34" charset="0"/>
            </a:endParaRPr>
          </a:p>
        </p:txBody>
      </p:sp>
      <p:sp>
        <p:nvSpPr>
          <p:cNvPr id="9"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0" name="TextBox 9"/>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5" name="Picture Placeholder 4"/>
          <p:cNvSpPr>
            <a:spLocks noGrp="1" noChangeAspect="1"/>
          </p:cNvSpPr>
          <p:nvPr>
            <p:ph type="pic" sz="quarter" idx="11" hasCustomPrompt="1"/>
          </p:nvPr>
        </p:nvSpPr>
        <p:spPr>
          <a:xfrm>
            <a:off x="179388" y="179388"/>
            <a:ext cx="13093700" cy="7200900"/>
          </a:xfrm>
        </p:spPr>
        <p:txBody>
          <a:bodyPr/>
          <a:lstStyle>
            <a:lvl1pPr>
              <a:defRPr sz="1600" baseline="0">
                <a:solidFill>
                  <a:schemeClr val="bg1"/>
                </a:solidFill>
              </a:defRPr>
            </a:lvl1pPr>
          </a:lstStyle>
          <a:p>
            <a:r>
              <a:rPr lang="en-GB" dirty="0"/>
              <a:t>Click icon to place image (or select frame and copy/paste image into it)</a:t>
            </a:r>
          </a:p>
        </p:txBody>
      </p:sp>
      <p:sp>
        <p:nvSpPr>
          <p:cNvPr id="7" name="Text Placeholder 6"/>
          <p:cNvSpPr>
            <a:spLocks noGrp="1" noChangeAspect="1"/>
          </p:cNvSpPr>
          <p:nvPr>
            <p:ph type="body" sz="quarter" idx="12" hasCustomPrompt="1"/>
          </p:nvPr>
        </p:nvSpPr>
        <p:spPr>
          <a:xfrm>
            <a:off x="578569" y="2051299"/>
            <a:ext cx="4695434" cy="743894"/>
          </a:xfrm>
          <a:solidFill>
            <a:schemeClr val="accent3"/>
          </a:solidFill>
        </p:spPr>
        <p:txBody>
          <a:bodyPr vert="horz" wrap="none" lIns="72000" tIns="144000" rIns="72000" bIns="72000" rtlCol="0" anchor="ctr">
            <a:spAutoFit/>
          </a:bodyPr>
          <a:lstStyle>
            <a:lvl1pPr marL="314080" indent="-314080">
              <a:buFontTx/>
              <a:buNone/>
              <a:defRPr lang="en-US" sz="5000" b="1" baseline="0" dirty="0" smtClean="0">
                <a:solidFill>
                  <a:schemeClr val="bg1"/>
                </a:solidFill>
                <a:latin typeface="+mj-lt"/>
              </a:defRPr>
            </a:lvl1pPr>
          </a:lstStyle>
          <a:p>
            <a:pPr marL="0" lvl="0" indent="0">
              <a:lnSpc>
                <a:spcPts val="4100"/>
              </a:lnSpc>
              <a:spcBef>
                <a:spcPts val="0"/>
              </a:spcBef>
            </a:pPr>
            <a:r>
              <a:rPr lang="en-US" dirty="0"/>
              <a:t>Sentence line 1</a:t>
            </a:r>
          </a:p>
        </p:txBody>
      </p:sp>
      <p:sp>
        <p:nvSpPr>
          <p:cNvPr id="11" name="Text Placeholder 10"/>
          <p:cNvSpPr>
            <a:spLocks noGrp="1" noChangeAspect="1"/>
          </p:cNvSpPr>
          <p:nvPr>
            <p:ph type="body" sz="quarter" idx="13" hasCustomPrompt="1"/>
          </p:nvPr>
        </p:nvSpPr>
        <p:spPr>
          <a:xfrm>
            <a:off x="578569" y="3096975"/>
            <a:ext cx="4695434" cy="757616"/>
          </a:xfrm>
          <a:solidFill>
            <a:schemeClr val="accent3"/>
          </a:solidFill>
        </p:spPr>
        <p:txBody>
          <a:bodyPr vert="horz" wrap="none" lIns="72000" tIns="144000" rIns="72000" bIns="72000" rtlCol="0" anchor="ctr">
            <a:spAutoFit/>
          </a:bodyPr>
          <a:lstStyle>
            <a:lvl1pPr algn="l">
              <a:defRPr lang="en-US" sz="5000" b="1" baseline="0" dirty="0" smtClean="0">
                <a:solidFill>
                  <a:schemeClr val="bg1"/>
                </a:solidFill>
                <a:latin typeface="+mj-lt"/>
              </a:defRPr>
            </a:lvl1pPr>
          </a:lstStyle>
          <a:p>
            <a:pPr marL="0" lvl="0" indent="0">
              <a:lnSpc>
                <a:spcPts val="4100"/>
              </a:lnSpc>
              <a:spcBef>
                <a:spcPts val="0"/>
              </a:spcBef>
              <a:buFontTx/>
              <a:buNone/>
            </a:pPr>
            <a:r>
              <a:rPr lang="en-US" dirty="0"/>
              <a:t>Sentence line 2</a:t>
            </a:r>
          </a:p>
        </p:txBody>
      </p:sp>
      <p:sp>
        <p:nvSpPr>
          <p:cNvPr id="15" name="Text Placeholder 14"/>
          <p:cNvSpPr>
            <a:spLocks noGrp="1" noChangeAspect="1"/>
          </p:cNvSpPr>
          <p:nvPr>
            <p:ph type="body" sz="quarter" idx="14" hasCustomPrompt="1"/>
          </p:nvPr>
        </p:nvSpPr>
        <p:spPr>
          <a:xfrm>
            <a:off x="578569" y="4156374"/>
            <a:ext cx="4695434" cy="743894"/>
          </a:xfrm>
          <a:solidFill>
            <a:schemeClr val="accent3"/>
          </a:solidFill>
        </p:spPr>
        <p:txBody>
          <a:bodyPr vert="horz" wrap="none" lIns="72000" tIns="144000" rIns="72000" bIns="72000" rtlCol="0" anchor="ctr">
            <a:spAutoFit/>
          </a:bodyPr>
          <a:lstStyle>
            <a:lvl1pPr marL="314080" indent="-314080">
              <a:buFontTx/>
              <a:buNone/>
              <a:defRPr lang="en-US" sz="5000" b="1" baseline="0" dirty="0" smtClean="0">
                <a:solidFill>
                  <a:schemeClr val="bg1"/>
                </a:solidFill>
                <a:latin typeface="+mj-lt"/>
              </a:defRPr>
            </a:lvl1pPr>
          </a:lstStyle>
          <a:p>
            <a:pPr marL="0" lvl="0" indent="0">
              <a:lnSpc>
                <a:spcPts val="4100"/>
              </a:lnSpc>
              <a:spcBef>
                <a:spcPts val="0"/>
              </a:spcBef>
            </a:pPr>
            <a:r>
              <a:rPr lang="en-US" dirty="0"/>
              <a:t>Sentence line 3</a:t>
            </a:r>
          </a:p>
        </p:txBody>
      </p:sp>
      <p:sp>
        <p:nvSpPr>
          <p:cNvPr id="4" name="Text Placeholder 3"/>
          <p:cNvSpPr>
            <a:spLocks noGrp="1"/>
          </p:cNvSpPr>
          <p:nvPr>
            <p:ph type="body" sz="quarter" idx="15" hasCustomPrompt="1"/>
          </p:nvPr>
        </p:nvSpPr>
        <p:spPr>
          <a:xfrm>
            <a:off x="577850" y="5202050"/>
            <a:ext cx="4695434" cy="757616"/>
          </a:xfrm>
          <a:solidFill>
            <a:schemeClr val="accent3"/>
          </a:solidFill>
        </p:spPr>
        <p:txBody>
          <a:bodyPr vert="horz" wrap="none" lIns="72000" tIns="144000" rIns="72000" bIns="72000" rtlCol="0" anchor="ctr">
            <a:spAutoFit/>
          </a:bodyPr>
          <a:lstStyle>
            <a:lvl1pPr>
              <a:defRPr lang="en-GB" sz="5000" b="1" baseline="0" dirty="0">
                <a:solidFill>
                  <a:schemeClr val="bg1"/>
                </a:solidFill>
                <a:latin typeface="+mj-lt"/>
              </a:defRPr>
            </a:lvl1pPr>
          </a:lstStyle>
          <a:p>
            <a:pPr marL="0" lvl="0" indent="0">
              <a:lnSpc>
                <a:spcPts val="4100"/>
              </a:lnSpc>
              <a:spcBef>
                <a:spcPts val="0"/>
              </a:spcBef>
              <a:buFontTx/>
              <a:buNone/>
            </a:pPr>
            <a:r>
              <a:rPr lang="en-US" dirty="0"/>
              <a:t>Sentence line 4</a:t>
            </a:r>
            <a:endParaRPr lang="en-GB" dirty="0"/>
          </a:p>
        </p:txBody>
      </p:sp>
      <p:pic>
        <p:nvPicPr>
          <p:cNvPr id="12" name="Picture 11">
            <a:extLst>
              <a:ext uri="{FF2B5EF4-FFF2-40B4-BE49-F238E27FC236}">
                <a16:creationId xmlns="" xmlns:a16="http://schemas.microsoft.com/office/drawing/2014/main" id="{991B427F-784E-4788-B84D-3B250C1DD58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4701" y="6588964"/>
            <a:ext cx="631083" cy="576043"/>
          </a:xfrm>
          <a:prstGeom prst="rect">
            <a:avLst/>
          </a:prstGeom>
        </p:spPr>
      </p:pic>
      <p:pic>
        <p:nvPicPr>
          <p:cNvPr id="13" name="Picture 12">
            <a:extLst>
              <a:ext uri="{FF2B5EF4-FFF2-40B4-BE49-F238E27FC236}">
                <a16:creationId xmlns="" xmlns:a16="http://schemas.microsoft.com/office/drawing/2014/main" id="{DC6217A3-9C50-4AA6-9BE3-7223828A3F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81226" y="6691058"/>
            <a:ext cx="3353091" cy="487722"/>
          </a:xfrm>
          <a:prstGeom prst="rect">
            <a:avLst/>
          </a:prstGeom>
        </p:spPr>
      </p:pic>
    </p:spTree>
    <p:extLst>
      <p:ext uri="{BB962C8B-B14F-4D97-AF65-F5344CB8AC3E}">
        <p14:creationId xmlns:p14="http://schemas.microsoft.com/office/powerpoint/2010/main" val="3741856089"/>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1_Title Slide - Box Image [Green]">
    <p:bg>
      <p:bgPr>
        <a:solidFill>
          <a:schemeClr val="accent6"/>
        </a:solidFill>
        <a:effectLst/>
      </p:bgPr>
    </p:bg>
    <p:spTree>
      <p:nvGrpSpPr>
        <p:cNvPr id="1" name=""/>
        <p:cNvGrpSpPr/>
        <p:nvPr/>
      </p:nvGrpSpPr>
      <p:grpSpPr>
        <a:xfrm>
          <a:off x="0" y="0"/>
          <a:ext cx="0" cy="0"/>
          <a:chOff x="0" y="0"/>
          <a:chExt cx="0" cy="0"/>
        </a:xfrm>
      </p:grpSpPr>
      <p:sp>
        <p:nvSpPr>
          <p:cNvPr id="12" name="Picture Placeholder 5"/>
          <p:cNvSpPr>
            <a:spLocks noGrp="1"/>
          </p:cNvSpPr>
          <p:nvPr>
            <p:ph type="pic" sz="quarter" idx="18"/>
          </p:nvPr>
        </p:nvSpPr>
        <p:spPr>
          <a:xfrm>
            <a:off x="0" y="-13180"/>
            <a:ext cx="6456363" cy="7574442"/>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sp>
        <p:nvSpPr>
          <p:cNvPr id="3" name="Subtitle 2"/>
          <p:cNvSpPr>
            <a:spLocks noGrp="1"/>
          </p:cNvSpPr>
          <p:nvPr>
            <p:ph type="subTitle" idx="1" hasCustomPrompt="1"/>
          </p:nvPr>
        </p:nvSpPr>
        <p:spPr>
          <a:xfrm>
            <a:off x="6838598" y="2041099"/>
            <a:ext cx="6198001" cy="3304480"/>
          </a:xfrm>
        </p:spPr>
        <p:txBody>
          <a:bodyPr anchor="ctr">
            <a:normAutofit/>
          </a:bodyPr>
          <a:lstStyle>
            <a:lvl1pPr marL="0" indent="0" algn="l">
              <a:buNone/>
              <a:defRPr sz="4000" baseline="0">
                <a:solidFill>
                  <a:schemeClr val="bg1"/>
                </a:solidFill>
              </a:defRPr>
            </a:lvl1pPr>
            <a:lvl2pPr marL="4762" indent="0" algn="l">
              <a:lnSpc>
                <a:spcPct val="90000"/>
              </a:lnSpc>
              <a:spcBef>
                <a:spcPts val="600"/>
              </a:spcBef>
              <a:buNone/>
              <a:tabLst/>
              <a:defRPr sz="3200" baseline="0">
                <a:solidFill>
                  <a:schemeClr val="bg1">
                    <a:alpha val="70000"/>
                  </a:schemeClr>
                </a:solidFill>
              </a:defRPr>
            </a:lvl2pPr>
            <a:lvl3pPr marL="1358510" indent="0" algn="ctr">
              <a:buNone/>
              <a:defRPr>
                <a:solidFill>
                  <a:schemeClr val="tx1">
                    <a:tint val="75000"/>
                  </a:schemeClr>
                </a:solidFill>
              </a:defRPr>
            </a:lvl3pPr>
            <a:lvl4pPr marL="2037763" indent="0" algn="ctr">
              <a:buNone/>
              <a:defRPr>
                <a:solidFill>
                  <a:schemeClr val="tx1">
                    <a:tint val="75000"/>
                  </a:schemeClr>
                </a:solidFill>
              </a:defRPr>
            </a:lvl4pPr>
            <a:lvl5pPr marL="2717019" indent="0" algn="ctr">
              <a:buNone/>
              <a:defRPr>
                <a:solidFill>
                  <a:schemeClr val="tx1">
                    <a:tint val="75000"/>
                  </a:schemeClr>
                </a:solidFill>
              </a:defRPr>
            </a:lvl5pPr>
            <a:lvl6pPr marL="3396273" indent="0" algn="ctr">
              <a:buNone/>
              <a:defRPr>
                <a:solidFill>
                  <a:schemeClr val="tx1">
                    <a:tint val="75000"/>
                  </a:schemeClr>
                </a:solidFill>
              </a:defRPr>
            </a:lvl6pPr>
            <a:lvl7pPr marL="4075529" indent="0" algn="ctr">
              <a:buNone/>
              <a:defRPr>
                <a:solidFill>
                  <a:schemeClr val="tx1">
                    <a:tint val="75000"/>
                  </a:schemeClr>
                </a:solidFill>
              </a:defRPr>
            </a:lvl7pPr>
            <a:lvl8pPr marL="4754782" indent="0" algn="ctr">
              <a:buNone/>
              <a:defRPr>
                <a:solidFill>
                  <a:schemeClr val="tx1">
                    <a:tint val="75000"/>
                  </a:schemeClr>
                </a:solidFill>
              </a:defRPr>
            </a:lvl8pPr>
            <a:lvl9pPr marL="543403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pic>
        <p:nvPicPr>
          <p:cNvPr id="7" name="Picture 6" descr="IPSOS_GAMECHANGERS_blue.png"/>
          <p:cNvPicPr>
            <a:picLocks noChangeAspect="1"/>
          </p:cNvPicPr>
          <p:nvPr/>
        </p:nvPicPr>
        <p:blipFill rotWithShape="1">
          <a:blip r:embed="rId2" cstate="print">
            <a:extLst>
              <a:ext uri="{28A0092B-C50C-407E-A947-70E740481C1C}">
                <a14:useLocalDpi xmlns:a14="http://schemas.microsoft.com/office/drawing/2010/main" val="0"/>
              </a:ext>
            </a:extLst>
          </a:blip>
          <a:srcRect l="78888" t="-9671" b="-1"/>
          <a:stretch/>
        </p:blipFill>
        <p:spPr>
          <a:xfrm>
            <a:off x="12525485" y="6754474"/>
            <a:ext cx="554592" cy="523316"/>
          </a:xfrm>
          <a:prstGeom prst="rect">
            <a:avLst/>
          </a:prstGeom>
        </p:spPr>
      </p:pic>
      <p:sp>
        <p:nvSpPr>
          <p:cNvPr id="9" name="Footer Placeholder 3"/>
          <p:cNvSpPr>
            <a:spLocks noGrp="1"/>
          </p:cNvSpPr>
          <p:nvPr>
            <p:ph type="ftr" sz="quarter" idx="15"/>
          </p:nvPr>
        </p:nvSpPr>
        <p:spPr>
          <a:xfrm>
            <a:off x="903003" y="6859031"/>
            <a:ext cx="4651026" cy="396167"/>
          </a:xfrm>
          <a:prstGeom prst="rect">
            <a:avLst/>
          </a:prstGeom>
        </p:spPr>
        <p:txBody>
          <a:bodyPr vert="horz" lIns="0" tIns="0" rIns="0" bIns="0" rtlCol="0" anchor="b">
            <a:normAutofit/>
          </a:bodyPr>
          <a:lstStyle>
            <a:lvl1pPr>
              <a:defRPr lang="en-GB" sz="1200" cap="none" baseline="0" smtClean="0">
                <a:solidFill>
                  <a:schemeClr val="bg1"/>
                </a:solidFill>
              </a:defRPr>
            </a:lvl1pPr>
          </a:lstStyle>
          <a:p>
            <a:pPr defTabSz="1358510">
              <a:lnSpc>
                <a:spcPct val="95000"/>
              </a:lnSpc>
              <a:spcBef>
                <a:spcPts val="300"/>
              </a:spcBef>
            </a:pPr>
            <a:r>
              <a:rPr lang="en-US">
                <a:solidFill>
                  <a:prstClr val="white"/>
                </a:solidFill>
              </a:rPr>
              <a:t>© 2015 Ipsos. </a:t>
            </a:r>
            <a:endParaRPr lang="en-US" dirty="0">
              <a:solidFill>
                <a:prstClr val="white"/>
              </a:solidFill>
            </a:endParaRPr>
          </a:p>
        </p:txBody>
      </p:sp>
      <p:sp>
        <p:nvSpPr>
          <p:cNvPr id="10" name="Slide Number Placeholder 8"/>
          <p:cNvSpPr>
            <a:spLocks noGrp="1"/>
          </p:cNvSpPr>
          <p:nvPr>
            <p:ph type="sldNum" sz="quarter" idx="17"/>
          </p:nvPr>
        </p:nvSpPr>
        <p:spPr>
          <a:xfrm>
            <a:off x="363498" y="6859031"/>
            <a:ext cx="562085" cy="382498"/>
          </a:xfrm>
          <a:prstGeom prst="rect">
            <a:avLst/>
          </a:prstGeom>
        </p:spPr>
        <p:txBody>
          <a:bodyPr vert="horz" lIns="0" tIns="0" rIns="0" bIns="0" rtlCol="0" anchor="b">
            <a:normAutofit/>
          </a:bodyPr>
          <a:lstStyle>
            <a:lvl1pPr>
              <a:defRPr lang="en-US" sz="1200" cap="none" baseline="0" smtClean="0">
                <a:solidFill>
                  <a:schemeClr val="bg1"/>
                </a:solidFill>
              </a:defRPr>
            </a:lvl1pPr>
          </a:lstStyle>
          <a:p>
            <a:pPr defTabSz="1358510">
              <a:lnSpc>
                <a:spcPct val="95000"/>
              </a:lnSpc>
              <a:spcBef>
                <a:spcPts val="300"/>
              </a:spcBef>
            </a:pPr>
            <a:fld id="{7F034911-0302-4AAB-AEF0-815419E29289}" type="slidenum">
              <a:rPr lang="en-GB">
                <a:solidFill>
                  <a:prstClr val="white"/>
                </a:solidFill>
              </a:rPr>
              <a:pPr defTabSz="1358510">
                <a:lnSpc>
                  <a:spcPct val="95000"/>
                </a:lnSpc>
                <a:spcBef>
                  <a:spcPts val="300"/>
                </a:spcBef>
              </a:pPr>
              <a:t>‹#›</a:t>
            </a:fld>
            <a:endParaRPr lang="en-GB" dirty="0">
              <a:solidFill>
                <a:prstClr val="white"/>
              </a:solidFill>
            </a:endParaRPr>
          </a:p>
        </p:txBody>
      </p:sp>
    </p:spTree>
    <p:extLst>
      <p:ext uri="{BB962C8B-B14F-4D97-AF65-F5344CB8AC3E}">
        <p14:creationId xmlns:p14="http://schemas.microsoft.com/office/powerpoint/2010/main" val="8275010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Title Slide - wide image [Green]">
    <p:bg>
      <p:bgPr>
        <a:solidFill>
          <a:schemeClr val="accent6"/>
        </a:solidFill>
        <a:effectLst/>
      </p:bgPr>
    </p:bg>
    <p:spTree>
      <p:nvGrpSpPr>
        <p:cNvPr id="1" name=""/>
        <p:cNvGrpSpPr/>
        <p:nvPr/>
      </p:nvGrpSpPr>
      <p:grpSpPr>
        <a:xfrm>
          <a:off x="0" y="0"/>
          <a:ext cx="0" cy="0"/>
          <a:chOff x="0" y="0"/>
          <a:chExt cx="0" cy="0"/>
        </a:xfrm>
      </p:grpSpPr>
      <p:sp>
        <p:nvSpPr>
          <p:cNvPr id="13" name="Footer Placeholder 3"/>
          <p:cNvSpPr>
            <a:spLocks noGrp="1"/>
          </p:cNvSpPr>
          <p:nvPr>
            <p:ph type="ftr" sz="quarter" idx="15"/>
          </p:nvPr>
        </p:nvSpPr>
        <p:spPr>
          <a:xfrm>
            <a:off x="903002" y="6859031"/>
            <a:ext cx="7278354" cy="382498"/>
          </a:xfrm>
          <a:prstGeom prst="rect">
            <a:avLst/>
          </a:prstGeom>
        </p:spPr>
        <p:txBody>
          <a:bodyPr vert="horz" lIns="0" tIns="0" rIns="0" bIns="0" rtlCol="0" anchor="b">
            <a:normAutofit/>
          </a:bodyPr>
          <a:lstStyle>
            <a:lvl1pPr>
              <a:defRPr lang="en-GB" sz="1200" cap="none" baseline="0" smtClean="0">
                <a:solidFill>
                  <a:schemeClr val="bg1"/>
                </a:solidFill>
              </a:defRPr>
            </a:lvl1pPr>
          </a:lstStyle>
          <a:p>
            <a:pPr defTabSz="1358510">
              <a:lnSpc>
                <a:spcPct val="95000"/>
              </a:lnSpc>
              <a:spcBef>
                <a:spcPts val="300"/>
              </a:spcBef>
            </a:pPr>
            <a:r>
              <a:rPr lang="en-US">
                <a:solidFill>
                  <a:prstClr val="white"/>
                </a:solidFill>
              </a:rPr>
              <a:t>© 2015 Ipsos. </a:t>
            </a:r>
            <a:endParaRPr lang="en-US" dirty="0">
              <a:solidFill>
                <a:prstClr val="white"/>
              </a:solidFill>
            </a:endParaRPr>
          </a:p>
        </p:txBody>
      </p:sp>
      <p:sp>
        <p:nvSpPr>
          <p:cNvPr id="2" name="Title 1"/>
          <p:cNvSpPr>
            <a:spLocks noGrp="1"/>
          </p:cNvSpPr>
          <p:nvPr>
            <p:ph type="ctrTitle" hasCustomPrompt="1"/>
          </p:nvPr>
        </p:nvSpPr>
        <p:spPr>
          <a:xfrm>
            <a:off x="9816738" y="3091232"/>
            <a:ext cx="3219862" cy="1099455"/>
          </a:xfrm>
        </p:spPr>
        <p:txBody>
          <a:bodyPr anchor="ctr"/>
          <a:lstStyle>
            <a:lvl1pPr>
              <a:defRPr sz="4000" baseline="0">
                <a:solidFill>
                  <a:schemeClr val="bg1"/>
                </a:solidFill>
              </a:defRPr>
            </a:lvl1pPr>
          </a:lstStyle>
          <a:p>
            <a:r>
              <a:rPr lang="en-US" dirty="0"/>
              <a:t>TITLE </a:t>
            </a:r>
            <a:r>
              <a:rPr lang="en-US" dirty="0" err="1"/>
              <a:t>TITLE</a:t>
            </a:r>
            <a:r>
              <a:rPr lang="en-US" dirty="0"/>
              <a:t> </a:t>
            </a:r>
            <a:r>
              <a:rPr lang="en-US" dirty="0" err="1"/>
              <a:t>TITLE</a:t>
            </a:r>
            <a:r>
              <a:rPr lang="en-US" dirty="0"/>
              <a:t> </a:t>
            </a:r>
            <a:r>
              <a:rPr lang="en-US" dirty="0" err="1"/>
              <a:t>TITLE</a:t>
            </a:r>
            <a:endParaRPr lang="en-US" dirty="0"/>
          </a:p>
        </p:txBody>
      </p:sp>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10238166" y="6847744"/>
            <a:ext cx="2028586" cy="407454"/>
          </a:xfrm>
          <a:prstGeom prst="rect">
            <a:avLst/>
          </a:prstGeom>
        </p:spPr>
      </p:pic>
      <p:sp>
        <p:nvSpPr>
          <p:cNvPr id="14" name="Slide Number Placeholder 8"/>
          <p:cNvSpPr>
            <a:spLocks noGrp="1"/>
          </p:cNvSpPr>
          <p:nvPr>
            <p:ph type="sldNum" sz="quarter" idx="17"/>
          </p:nvPr>
        </p:nvSpPr>
        <p:spPr>
          <a:xfrm>
            <a:off x="363499" y="6858601"/>
            <a:ext cx="537579" cy="382929"/>
          </a:xfrm>
          <a:prstGeom prst="rect">
            <a:avLst/>
          </a:prstGeom>
        </p:spPr>
        <p:txBody>
          <a:bodyPr vert="horz" lIns="0" tIns="0" rIns="0" bIns="0" rtlCol="0" anchor="b">
            <a:normAutofit/>
          </a:bodyPr>
          <a:lstStyle>
            <a:lvl1pPr>
              <a:defRPr lang="en-US" sz="1200" cap="none" baseline="0" smtClean="0">
                <a:solidFill>
                  <a:schemeClr val="bg1"/>
                </a:solidFill>
              </a:defRPr>
            </a:lvl1pPr>
          </a:lstStyle>
          <a:p>
            <a:pPr defTabSz="1358510">
              <a:lnSpc>
                <a:spcPct val="95000"/>
              </a:lnSpc>
              <a:spcBef>
                <a:spcPts val="300"/>
              </a:spcBef>
            </a:pPr>
            <a:fld id="{7F034911-0302-4AAB-AEF0-815419E29289}" type="slidenum">
              <a:rPr lang="en-GB">
                <a:solidFill>
                  <a:prstClr val="white"/>
                </a:solidFill>
              </a:rPr>
              <a:pPr defTabSz="1358510">
                <a:lnSpc>
                  <a:spcPct val="95000"/>
                </a:lnSpc>
                <a:spcBef>
                  <a:spcPts val="300"/>
                </a:spcBef>
              </a:pPr>
              <a:t>‹#›</a:t>
            </a:fld>
            <a:endParaRPr lang="en-GB" dirty="0">
              <a:solidFill>
                <a:prstClr val="white"/>
              </a:solidFill>
            </a:endParaRPr>
          </a:p>
        </p:txBody>
      </p:sp>
      <p:pic>
        <p:nvPicPr>
          <p:cNvPr id="15" name="Picture 14"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12525485" y="6754474"/>
            <a:ext cx="554592" cy="523316"/>
          </a:xfrm>
          <a:prstGeom prst="rect">
            <a:avLst/>
          </a:prstGeom>
        </p:spPr>
      </p:pic>
      <p:pic>
        <p:nvPicPr>
          <p:cNvPr id="8" name="Picture 24"/>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10315027" y="313386"/>
            <a:ext cx="2776248" cy="312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19479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cSld name="Section Header">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4029" y="3646034"/>
            <a:ext cx="10425467" cy="1415475"/>
          </a:xfrm>
        </p:spPr>
        <p:txBody>
          <a:bodyPr lIns="0" anchor="t"/>
          <a:lstStyle>
            <a:lvl1pPr>
              <a:lnSpc>
                <a:spcPct val="80000"/>
              </a:lnSpc>
              <a:spcBef>
                <a:spcPts val="1199"/>
              </a:spcBef>
              <a:defRPr sz="11500" cap="all" baseline="0">
                <a:solidFill>
                  <a:schemeClr val="bg1"/>
                </a:solidFill>
              </a:defRPr>
            </a:lvl1pPr>
          </a:lstStyle>
          <a:p>
            <a:r>
              <a:rPr lang="en-US" dirty="0"/>
              <a:t>DOLOR SIT</a:t>
            </a:r>
            <a:endParaRPr lang="en-GB" dirty="0"/>
          </a:p>
        </p:txBody>
      </p:sp>
      <p:sp>
        <p:nvSpPr>
          <p:cNvPr id="7" name="Text Placeholder 6"/>
          <p:cNvSpPr>
            <a:spLocks noGrp="1"/>
          </p:cNvSpPr>
          <p:nvPr>
            <p:ph type="body" sz="quarter" idx="13" hasCustomPrompt="1"/>
          </p:nvPr>
        </p:nvSpPr>
        <p:spPr>
          <a:xfrm>
            <a:off x="326021" y="2731826"/>
            <a:ext cx="8868314" cy="914208"/>
          </a:xfrm>
        </p:spPr>
        <p:txBody>
          <a:bodyPr anchor="b">
            <a:normAutofit/>
          </a:bodyPr>
          <a:lstStyle>
            <a:lvl1pPr>
              <a:spcBef>
                <a:spcPts val="1799"/>
              </a:spcBef>
              <a:defRPr sz="4000" b="0" cap="none" baseline="0">
                <a:solidFill>
                  <a:schemeClr val="bg1"/>
                </a:solidFill>
              </a:defRPr>
            </a:lvl1pPr>
          </a:lstStyle>
          <a:p>
            <a:pPr lvl="0"/>
            <a:r>
              <a:rPr lang="en-US" dirty="0"/>
              <a:t>Lorem Ipsum</a:t>
            </a:r>
            <a:endParaRPr lang="en-GB" dirty="0"/>
          </a:p>
        </p:txBody>
      </p:sp>
      <p:pic>
        <p:nvPicPr>
          <p:cNvPr id="13" name="Picture 12"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10238166" y="6847744"/>
            <a:ext cx="2028586" cy="407454"/>
          </a:xfrm>
          <a:prstGeom prst="rect">
            <a:avLst/>
          </a:prstGeom>
        </p:spPr>
      </p:pic>
      <p:sp>
        <p:nvSpPr>
          <p:cNvPr id="29" name="TextBox 28"/>
          <p:cNvSpPr txBox="1"/>
          <p:nvPr userDrawn="1"/>
        </p:nvSpPr>
        <p:spPr>
          <a:xfrm>
            <a:off x="352212" y="6889926"/>
            <a:ext cx="451502" cy="349882"/>
          </a:xfrm>
          <a:prstGeom prst="rect">
            <a:avLst/>
          </a:prstGeom>
        </p:spPr>
        <p:txBody>
          <a:bodyPr vert="horz" wrap="none" lIns="0" tIns="0" rIns="0" bIns="0" rtlCol="0" anchor="b">
            <a:normAutofit/>
          </a:bodyPr>
          <a:lstStyle/>
          <a:p>
            <a:pPr defTabSz="1358510">
              <a:lnSpc>
                <a:spcPct val="85000"/>
              </a:lnSpc>
              <a:spcBef>
                <a:spcPts val="300"/>
              </a:spcBef>
            </a:pPr>
            <a:fld id="{01990C03-C3A3-48FE-AF6D-3AE397C89625}" type="slidenum">
              <a:rPr lang="en-GB" sz="1200" smtClean="0">
                <a:solidFill>
                  <a:prstClr val="white"/>
                </a:solidFill>
              </a:rPr>
              <a:pPr defTabSz="1358510">
                <a:lnSpc>
                  <a:spcPct val="85000"/>
                </a:lnSpc>
                <a:spcBef>
                  <a:spcPts val="300"/>
                </a:spcBef>
              </a:pPr>
              <a:t>‹#›</a:t>
            </a:fld>
            <a:endParaRPr lang="en-GB" sz="1200" dirty="0">
              <a:solidFill>
                <a:prstClr val="white"/>
              </a:solidFill>
            </a:endParaRPr>
          </a:p>
        </p:txBody>
      </p:sp>
      <p:pic>
        <p:nvPicPr>
          <p:cNvPr id="31" name="Picture 30"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12525485" y="6754474"/>
            <a:ext cx="554592" cy="523316"/>
          </a:xfrm>
          <a:prstGeom prst="rect">
            <a:avLst/>
          </a:prstGeom>
        </p:spPr>
      </p:pic>
      <p:pic>
        <p:nvPicPr>
          <p:cNvPr id="8" name="Picture 24"/>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10315027" y="313386"/>
            <a:ext cx="2776248" cy="312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77175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cSld name="Fill2_Text Options">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3932" y="945938"/>
            <a:ext cx="12720452" cy="678504"/>
          </a:xfrm>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343932" y="365051"/>
            <a:ext cx="9885512" cy="650739"/>
          </a:xfrm>
        </p:spPr>
        <p:txBody>
          <a:bodyPr anchor="b">
            <a:normAutofit/>
          </a:bodyPr>
          <a:lstStyle>
            <a:lvl1pPr marL="0" indent="0">
              <a:buNone/>
              <a:defRPr sz="2800" b="0">
                <a:solidFill>
                  <a:schemeClr val="bg1"/>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343932" y="2041097"/>
            <a:ext cx="12717850" cy="388538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2" name="Picture 21" descr="IPSOS_GAMECHANGERS_blue.png"/>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10238166" y="6847744"/>
            <a:ext cx="2028586" cy="407454"/>
          </a:xfrm>
          <a:prstGeom prst="rect">
            <a:avLst/>
          </a:prstGeom>
        </p:spPr>
      </p:pic>
      <p:sp>
        <p:nvSpPr>
          <p:cNvPr id="14" name="TextBox 13"/>
          <p:cNvSpPr txBox="1"/>
          <p:nvPr userDrawn="1"/>
        </p:nvSpPr>
        <p:spPr>
          <a:xfrm>
            <a:off x="352212" y="6889926"/>
            <a:ext cx="451502" cy="349882"/>
          </a:xfrm>
          <a:prstGeom prst="rect">
            <a:avLst/>
          </a:prstGeom>
        </p:spPr>
        <p:txBody>
          <a:bodyPr vert="horz" wrap="none" lIns="0" tIns="0" rIns="0" bIns="0" rtlCol="0" anchor="b">
            <a:normAutofit/>
          </a:bodyPr>
          <a:lstStyle/>
          <a:p>
            <a:pPr defTabSz="1358510">
              <a:lnSpc>
                <a:spcPct val="85000"/>
              </a:lnSpc>
              <a:spcBef>
                <a:spcPts val="300"/>
              </a:spcBef>
            </a:pPr>
            <a:fld id="{01990C03-C3A3-48FE-AF6D-3AE397C89625}" type="slidenum">
              <a:rPr lang="en-GB" sz="1200" smtClean="0">
                <a:solidFill>
                  <a:prstClr val="white"/>
                </a:solidFill>
              </a:rPr>
              <a:pPr defTabSz="1358510">
                <a:lnSpc>
                  <a:spcPct val="85000"/>
                </a:lnSpc>
                <a:spcBef>
                  <a:spcPts val="300"/>
                </a:spcBef>
              </a:pPr>
              <a:t>‹#›</a:t>
            </a:fld>
            <a:endParaRPr lang="en-GB" sz="1200" dirty="0">
              <a:solidFill>
                <a:prstClr val="white"/>
              </a:solidFill>
            </a:endParaRPr>
          </a:p>
        </p:txBody>
      </p:sp>
      <p:pic>
        <p:nvPicPr>
          <p:cNvPr id="16" name="Picture 15"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12525485" y="6754474"/>
            <a:ext cx="554592" cy="523316"/>
          </a:xfrm>
          <a:prstGeom prst="rect">
            <a:avLst/>
          </a:prstGeom>
        </p:spPr>
      </p:pic>
      <p:pic>
        <p:nvPicPr>
          <p:cNvPr id="9" name="Picture 24"/>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10315027" y="313386"/>
            <a:ext cx="2776248" cy="312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01416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Fill2_Bullets Only">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3932" y="945938"/>
            <a:ext cx="12720452" cy="678504"/>
          </a:xfrm>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343932" y="365051"/>
            <a:ext cx="9885512" cy="650739"/>
          </a:xfrm>
        </p:spPr>
        <p:txBody>
          <a:bodyPr anchor="b">
            <a:normAutofit/>
          </a:bodyPr>
          <a:lstStyle>
            <a:lvl1pPr marL="0" indent="0">
              <a:buNone/>
              <a:defRPr sz="2800" b="0">
                <a:solidFill>
                  <a:schemeClr val="bg1"/>
                </a:solidFill>
              </a:defRPr>
            </a:lvl1pPr>
          </a:lstStyle>
          <a:p>
            <a:pPr lvl="0"/>
            <a:r>
              <a:rPr lang="en-US" dirty="0"/>
              <a:t>CLICK TO ADD TAG LINE OR BEGINNING OF TITLE</a:t>
            </a:r>
            <a:endParaRPr lang="en-GB" dirty="0"/>
          </a:p>
        </p:txBody>
      </p:sp>
      <p:pic>
        <p:nvPicPr>
          <p:cNvPr id="22" name="Picture 21" descr="IPSOS_GAMECHANGERS_blue.png"/>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10238166" y="6847744"/>
            <a:ext cx="2028586" cy="407454"/>
          </a:xfrm>
          <a:prstGeom prst="rect">
            <a:avLst/>
          </a:prstGeom>
        </p:spPr>
      </p:pic>
      <p:sp>
        <p:nvSpPr>
          <p:cNvPr id="14" name="TextBox 13"/>
          <p:cNvSpPr txBox="1"/>
          <p:nvPr userDrawn="1"/>
        </p:nvSpPr>
        <p:spPr>
          <a:xfrm>
            <a:off x="352212" y="6889926"/>
            <a:ext cx="451502" cy="349882"/>
          </a:xfrm>
          <a:prstGeom prst="rect">
            <a:avLst/>
          </a:prstGeom>
        </p:spPr>
        <p:txBody>
          <a:bodyPr vert="horz" wrap="none" lIns="0" tIns="0" rIns="0" bIns="0" rtlCol="0" anchor="b">
            <a:normAutofit/>
          </a:bodyPr>
          <a:lstStyle/>
          <a:p>
            <a:pPr defTabSz="1358510">
              <a:lnSpc>
                <a:spcPct val="85000"/>
              </a:lnSpc>
              <a:spcBef>
                <a:spcPts val="300"/>
              </a:spcBef>
            </a:pPr>
            <a:fld id="{01990C03-C3A3-48FE-AF6D-3AE397C89625}" type="slidenum">
              <a:rPr lang="en-GB" sz="1200" smtClean="0">
                <a:solidFill>
                  <a:prstClr val="white"/>
                </a:solidFill>
              </a:rPr>
              <a:pPr defTabSz="1358510">
                <a:lnSpc>
                  <a:spcPct val="85000"/>
                </a:lnSpc>
                <a:spcBef>
                  <a:spcPts val="300"/>
                </a:spcBef>
              </a:pPr>
              <a:t>‹#›</a:t>
            </a:fld>
            <a:endParaRPr lang="en-GB" sz="1200" dirty="0">
              <a:solidFill>
                <a:prstClr val="white"/>
              </a:solidFill>
            </a:endParaRPr>
          </a:p>
        </p:txBody>
      </p:sp>
      <p:pic>
        <p:nvPicPr>
          <p:cNvPr id="16" name="Picture 15"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12525485" y="6754474"/>
            <a:ext cx="554592" cy="523316"/>
          </a:xfrm>
          <a:prstGeom prst="rect">
            <a:avLst/>
          </a:prstGeom>
        </p:spPr>
      </p:pic>
      <p:sp>
        <p:nvSpPr>
          <p:cNvPr id="12" name="Text Placeholder 4"/>
          <p:cNvSpPr>
            <a:spLocks noGrp="1"/>
          </p:cNvSpPr>
          <p:nvPr>
            <p:ph type="body" sz="quarter" idx="14" hasCustomPrompt="1"/>
          </p:nvPr>
        </p:nvSpPr>
        <p:spPr>
          <a:xfrm>
            <a:off x="342995" y="2056916"/>
            <a:ext cx="12718786" cy="3880077"/>
          </a:xfrm>
        </p:spPr>
        <p:txBody>
          <a:bodyPr/>
          <a:lstStyle>
            <a:lvl1pPr marL="258998" indent="-258998">
              <a:lnSpc>
                <a:spcPct val="100000"/>
              </a:lnSpc>
              <a:spcBef>
                <a:spcPts val="441"/>
              </a:spcBef>
              <a:spcAft>
                <a:spcPts val="441"/>
              </a:spcAft>
              <a:buFont typeface="Arial" panose="020B0604020202020204" pitchFamily="34" charset="0"/>
              <a:buChar char="•"/>
              <a:defRPr sz="1800" cap="none">
                <a:solidFill>
                  <a:schemeClr val="bg1"/>
                </a:solidFill>
              </a:defRPr>
            </a:lvl1pPr>
            <a:lvl2pPr marL="699992" indent="-244998">
              <a:lnSpc>
                <a:spcPct val="100000"/>
              </a:lnSpc>
              <a:spcBef>
                <a:spcPts val="441"/>
              </a:spcBef>
              <a:spcAft>
                <a:spcPts val="441"/>
              </a:spcAft>
              <a:buFont typeface="Arial" panose="020B0604020202020204" pitchFamily="34" charset="0"/>
              <a:buChar char="–"/>
              <a:tabLst/>
              <a:defRPr sz="1800">
                <a:solidFill>
                  <a:schemeClr val="bg1"/>
                </a:solidFill>
              </a:defRPr>
            </a:lvl2pPr>
            <a:lvl3pPr marL="1017322" indent="-261330">
              <a:lnSpc>
                <a:spcPct val="100000"/>
              </a:lnSpc>
              <a:spcBef>
                <a:spcPts val="441"/>
              </a:spcBef>
              <a:spcAft>
                <a:spcPts val="441"/>
              </a:spcAft>
              <a:buSzPct val="85000"/>
              <a:buFont typeface="Arial" panose="020B0604020202020204" pitchFamily="34" charset="0"/>
              <a:buChar char="•"/>
              <a:defRPr sz="1800">
                <a:solidFill>
                  <a:schemeClr val="bg1"/>
                </a:solidFill>
              </a:defRPr>
            </a:lvl3pPr>
            <a:lvl5pPr marL="1423318" indent="-256664">
              <a:lnSpc>
                <a:spcPct val="100000"/>
              </a:lnSpc>
              <a:spcBef>
                <a:spcPts val="441"/>
              </a:spcBef>
              <a:spcAft>
                <a:spcPts val="441"/>
              </a:spcAft>
              <a:buSzPct val="85000"/>
              <a:buFont typeface="Arial" panose="020B0604020202020204" pitchFamily="34" charset="0"/>
              <a:buChar char="-"/>
              <a:defRPr sz="1800">
                <a:solidFill>
                  <a:schemeClr val="bg1"/>
                </a:solidFill>
              </a:defRPr>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pic>
        <p:nvPicPr>
          <p:cNvPr id="9" name="Picture 24"/>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10315027" y="313386"/>
            <a:ext cx="2776248" cy="312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01833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Main Title - 1/3 Image">
    <p:spTree>
      <p:nvGrpSpPr>
        <p:cNvPr id="1" name=""/>
        <p:cNvGrpSpPr/>
        <p:nvPr/>
      </p:nvGrpSpPr>
      <p:grpSpPr>
        <a:xfrm>
          <a:off x="0" y="0"/>
          <a:ext cx="0" cy="0"/>
          <a:chOff x="0" y="0"/>
          <a:chExt cx="0" cy="0"/>
        </a:xfrm>
      </p:grpSpPr>
      <p:sp>
        <p:nvSpPr>
          <p:cNvPr id="5" name="Picture Placeholder 4"/>
          <p:cNvSpPr>
            <a:spLocks noGrp="1"/>
          </p:cNvSpPr>
          <p:nvPr>
            <p:ph type="pic" sz="quarter" idx="16"/>
          </p:nvPr>
        </p:nvSpPr>
        <p:spPr>
          <a:xfrm>
            <a:off x="-1" y="-13181"/>
            <a:ext cx="5497790" cy="7574444"/>
          </a:xfrm>
          <a:custGeom>
            <a:avLst/>
            <a:gdLst>
              <a:gd name="connsiteX0" fmla="*/ 0 w 4000500"/>
              <a:gd name="connsiteY0" fmla="*/ 0 h 5143500"/>
              <a:gd name="connsiteX1" fmla="*/ 4000500 w 4000500"/>
              <a:gd name="connsiteY1" fmla="*/ 0 h 5143500"/>
              <a:gd name="connsiteX2" fmla="*/ 4000500 w 4000500"/>
              <a:gd name="connsiteY2" fmla="*/ 5143500 h 5143500"/>
              <a:gd name="connsiteX3" fmla="*/ 0 w 4000500"/>
              <a:gd name="connsiteY3" fmla="*/ 5143500 h 5143500"/>
              <a:gd name="connsiteX4" fmla="*/ 0 w 4000500"/>
              <a:gd name="connsiteY4" fmla="*/ 0 h 5143500"/>
              <a:gd name="connsiteX0" fmla="*/ 0 w 4000500"/>
              <a:gd name="connsiteY0" fmla="*/ 0 h 5143500"/>
              <a:gd name="connsiteX1" fmla="*/ 432547 w 4000500"/>
              <a:gd name="connsiteY1" fmla="*/ 8964 h 5143500"/>
              <a:gd name="connsiteX2" fmla="*/ 4000500 w 4000500"/>
              <a:gd name="connsiteY2" fmla="*/ 5143500 h 5143500"/>
              <a:gd name="connsiteX3" fmla="*/ 0 w 4000500"/>
              <a:gd name="connsiteY3" fmla="*/ 5143500 h 5143500"/>
              <a:gd name="connsiteX4" fmla="*/ 0 w 4000500"/>
              <a:gd name="connsiteY4" fmla="*/ 0 h 5143500"/>
              <a:gd name="connsiteX0" fmla="*/ 0 w 3740523"/>
              <a:gd name="connsiteY0" fmla="*/ 0 h 5143500"/>
              <a:gd name="connsiteX1" fmla="*/ 432547 w 3740523"/>
              <a:gd name="connsiteY1" fmla="*/ 8964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0 h 5143500"/>
              <a:gd name="connsiteX1" fmla="*/ 441511 w 3740523"/>
              <a:gd name="connsiteY1" fmla="*/ 17929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8966 h 5152466"/>
              <a:gd name="connsiteX1" fmla="*/ 441511 w 3740523"/>
              <a:gd name="connsiteY1" fmla="*/ 0 h 5152466"/>
              <a:gd name="connsiteX2" fmla="*/ 3740523 w 3740523"/>
              <a:gd name="connsiteY2" fmla="*/ 5152466 h 5152466"/>
              <a:gd name="connsiteX3" fmla="*/ 0 w 3740523"/>
              <a:gd name="connsiteY3" fmla="*/ 5152466 h 5152466"/>
              <a:gd name="connsiteX4" fmla="*/ 0 w 3740523"/>
              <a:gd name="connsiteY4" fmla="*/ 8966 h 5152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523" h="5152466">
                <a:moveTo>
                  <a:pt x="0" y="8966"/>
                </a:moveTo>
                <a:lnTo>
                  <a:pt x="441511" y="0"/>
                </a:lnTo>
                <a:lnTo>
                  <a:pt x="3740523" y="5152466"/>
                </a:lnTo>
                <a:lnTo>
                  <a:pt x="0" y="5152466"/>
                </a:lnTo>
                <a:lnTo>
                  <a:pt x="0" y="8966"/>
                </a:lnTo>
                <a:close/>
              </a:path>
            </a:pathLst>
          </a:custGeom>
        </p:spPr>
        <p:txBody>
          <a:bodyPr/>
          <a:lstStyle/>
          <a:p>
            <a:r>
              <a:rPr lang="en-US"/>
              <a:t>Click icon to add picture</a:t>
            </a:r>
            <a:endParaRPr lang="en-GB"/>
          </a:p>
        </p:txBody>
      </p:sp>
      <p:sp>
        <p:nvSpPr>
          <p:cNvPr id="2" name="Title 1"/>
          <p:cNvSpPr>
            <a:spLocks noGrp="1"/>
          </p:cNvSpPr>
          <p:nvPr>
            <p:ph type="ctrTitle" hasCustomPrompt="1"/>
          </p:nvPr>
        </p:nvSpPr>
        <p:spPr>
          <a:xfrm>
            <a:off x="6137851" y="3163918"/>
            <a:ext cx="6906638" cy="747740"/>
          </a:xfrm>
        </p:spPr>
        <p:txBody>
          <a:bodyPr anchor="ctr"/>
          <a:lstStyle>
            <a:lvl1pPr>
              <a:defRPr sz="5400" baseline="0"/>
            </a:lvl1pPr>
          </a:lstStyle>
          <a:p>
            <a:r>
              <a:rPr lang="en-US" dirty="0"/>
              <a:t>Impact word(s)</a:t>
            </a:r>
          </a:p>
        </p:txBody>
      </p:sp>
      <p:sp>
        <p:nvSpPr>
          <p:cNvPr id="3" name="Subtitle 2"/>
          <p:cNvSpPr>
            <a:spLocks noGrp="1"/>
          </p:cNvSpPr>
          <p:nvPr>
            <p:ph type="subTitle" idx="1" hasCustomPrompt="1"/>
          </p:nvPr>
        </p:nvSpPr>
        <p:spPr>
          <a:xfrm>
            <a:off x="6137851" y="4210745"/>
            <a:ext cx="6906638" cy="1958563"/>
          </a:xfrm>
        </p:spPr>
        <p:txBody>
          <a:bodyPr/>
          <a:lstStyle>
            <a:lvl1pPr marL="0" indent="0" algn="l">
              <a:buNone/>
              <a:defRPr baseline="0">
                <a:solidFill>
                  <a:schemeClr val="bg2">
                    <a:lumMod val="75000"/>
                  </a:schemeClr>
                </a:solidFill>
              </a:defRPr>
            </a:lvl1pPr>
            <a:lvl2pPr marL="4762" indent="0" algn="l">
              <a:spcBef>
                <a:spcPts val="0"/>
              </a:spcBef>
              <a:buNone/>
              <a:tabLst/>
              <a:defRPr baseline="0">
                <a:solidFill>
                  <a:schemeClr val="bg2">
                    <a:lumMod val="75000"/>
                  </a:schemeClr>
                </a:solidFill>
              </a:defRPr>
            </a:lvl2pPr>
            <a:lvl3pPr marL="1358510" indent="0" algn="ctr">
              <a:buNone/>
              <a:defRPr>
                <a:solidFill>
                  <a:schemeClr val="tx1">
                    <a:tint val="75000"/>
                  </a:schemeClr>
                </a:solidFill>
              </a:defRPr>
            </a:lvl3pPr>
            <a:lvl4pPr marL="2037763" indent="0" algn="ctr">
              <a:buNone/>
              <a:defRPr>
                <a:solidFill>
                  <a:schemeClr val="tx1">
                    <a:tint val="75000"/>
                  </a:schemeClr>
                </a:solidFill>
              </a:defRPr>
            </a:lvl4pPr>
            <a:lvl5pPr marL="2717019" indent="0" algn="ctr">
              <a:buNone/>
              <a:defRPr>
                <a:solidFill>
                  <a:schemeClr val="tx1">
                    <a:tint val="75000"/>
                  </a:schemeClr>
                </a:solidFill>
              </a:defRPr>
            </a:lvl5pPr>
            <a:lvl6pPr marL="3396273" indent="0" algn="ctr">
              <a:buNone/>
              <a:defRPr>
                <a:solidFill>
                  <a:schemeClr val="tx1">
                    <a:tint val="75000"/>
                  </a:schemeClr>
                </a:solidFill>
              </a:defRPr>
            </a:lvl6pPr>
            <a:lvl7pPr marL="4075529" indent="0" algn="ctr">
              <a:buNone/>
              <a:defRPr>
                <a:solidFill>
                  <a:schemeClr val="tx1">
                    <a:tint val="75000"/>
                  </a:schemeClr>
                </a:solidFill>
              </a:defRPr>
            </a:lvl7pPr>
            <a:lvl8pPr marL="4754782" indent="0" algn="ctr">
              <a:buNone/>
              <a:defRPr>
                <a:solidFill>
                  <a:schemeClr val="tx1">
                    <a:tint val="75000"/>
                  </a:schemeClr>
                </a:solidFill>
              </a:defRPr>
            </a:lvl8pPr>
            <a:lvl9pPr marL="5434036" indent="0" algn="ctr">
              <a:buNone/>
              <a:defRPr>
                <a:solidFill>
                  <a:schemeClr val="tx1">
                    <a:tint val="75000"/>
                  </a:schemeClr>
                </a:solidFill>
              </a:defRPr>
            </a:lvl9pPr>
          </a:lstStyle>
          <a:p>
            <a:r>
              <a:rPr lang="en-US" dirty="0"/>
              <a:t>Presenter Name</a:t>
            </a:r>
          </a:p>
          <a:p>
            <a:pPr lvl="1"/>
            <a:r>
              <a:rPr lang="en-US" dirty="0"/>
              <a:t>Job title, date, or other relevant presenter info</a:t>
            </a:r>
          </a:p>
        </p:txBody>
      </p:sp>
      <p:sp>
        <p:nvSpPr>
          <p:cNvPr id="20" name="Text Placeholder 19"/>
          <p:cNvSpPr>
            <a:spLocks noGrp="1"/>
          </p:cNvSpPr>
          <p:nvPr>
            <p:ph type="body" sz="quarter" idx="13" hasCustomPrompt="1"/>
          </p:nvPr>
        </p:nvSpPr>
        <p:spPr>
          <a:xfrm>
            <a:off x="6137851" y="2042008"/>
            <a:ext cx="6906638" cy="937097"/>
          </a:xfrm>
        </p:spPr>
        <p:txBody>
          <a:bodyPr anchor="b">
            <a:normAutofit/>
          </a:bodyPr>
          <a:lstStyle>
            <a:lvl1pPr>
              <a:defRPr sz="3200" b="0" cap="none" baseline="0">
                <a:solidFill>
                  <a:schemeClr val="bg2"/>
                </a:solidFill>
              </a:defRPr>
            </a:lvl1pPr>
          </a:lstStyle>
          <a:p>
            <a:pPr lvl="0"/>
            <a:r>
              <a:rPr lang="en-US" dirty="0"/>
              <a:t>Full presentation title</a:t>
            </a:r>
            <a:endParaRPr lang="en-GB" dirty="0"/>
          </a:p>
        </p:txBody>
      </p:sp>
      <p:sp>
        <p:nvSpPr>
          <p:cNvPr id="7" name="Picture Placeholder 6"/>
          <p:cNvSpPr>
            <a:spLocks noGrp="1"/>
          </p:cNvSpPr>
          <p:nvPr>
            <p:ph type="pic" sz="quarter" idx="15" hasCustomPrompt="1"/>
          </p:nvPr>
        </p:nvSpPr>
        <p:spPr>
          <a:xfrm>
            <a:off x="11301281" y="989172"/>
            <a:ext cx="1712713" cy="931155"/>
          </a:xfrm>
          <a:solidFill>
            <a:schemeClr val="bg1"/>
          </a:solidFill>
        </p:spPr>
        <p:txBody>
          <a:bodyPr/>
          <a:lstStyle>
            <a:lvl1pPr algn="ctr">
              <a:defRPr sz="2100"/>
            </a:lvl1pPr>
          </a:lstStyle>
          <a:p>
            <a:r>
              <a:rPr lang="en-GB" dirty="0"/>
              <a:t>Client Logo</a:t>
            </a:r>
            <a:br>
              <a:rPr lang="en-GB" dirty="0"/>
            </a:br>
            <a:r>
              <a:rPr lang="en-GB" dirty="0"/>
              <a:t>(delete if unused)</a:t>
            </a:r>
          </a:p>
        </p:txBody>
      </p:sp>
      <p:sp>
        <p:nvSpPr>
          <p:cNvPr id="11" name="Slide Number Placeholder 5"/>
          <p:cNvSpPr>
            <a:spLocks noGrp="1"/>
          </p:cNvSpPr>
          <p:nvPr>
            <p:ph type="sldNum" sz="quarter" idx="12"/>
          </p:nvPr>
        </p:nvSpPr>
        <p:spPr>
          <a:xfrm>
            <a:off x="363497" y="6802597"/>
            <a:ext cx="823643" cy="382498"/>
          </a:xfrm>
          <a:prstGeom prst="rect">
            <a:avLst/>
          </a:prstGeom>
        </p:spPr>
        <p:txBody>
          <a:bodyPr lIns="0" tIns="0" rIns="0" bIns="0" anchor="b"/>
          <a:lstStyle>
            <a:lvl1pPr>
              <a:defRPr sz="1200">
                <a:solidFill>
                  <a:schemeClr val="bg1">
                    <a:lumMod val="95000"/>
                  </a:schemeClr>
                </a:solidFill>
              </a:defRPr>
            </a:lvl1pPr>
          </a:lstStyle>
          <a:p>
            <a:pPr defTabSz="1358510"/>
            <a:fld id="{7F034911-0302-4AAB-AEF0-815419E29289}" type="slidenum">
              <a:rPr lang="en-US" smtClean="0">
                <a:solidFill>
                  <a:prstClr val="white">
                    <a:lumMod val="95000"/>
                  </a:prstClr>
                </a:solidFill>
              </a:rPr>
              <a:pPr defTabSz="1358510"/>
              <a:t>‹#›</a:t>
            </a:fld>
            <a:endParaRPr lang="en-US">
              <a:solidFill>
                <a:prstClr val="white">
                  <a:lumMod val="95000"/>
                </a:prstClr>
              </a:solidFill>
            </a:endParaRPr>
          </a:p>
        </p:txBody>
      </p:sp>
      <p:sp>
        <p:nvSpPr>
          <p:cNvPr id="14" name="Footer Placeholder 10"/>
          <p:cNvSpPr>
            <a:spLocks noGrp="1"/>
          </p:cNvSpPr>
          <p:nvPr>
            <p:ph type="ftr" sz="quarter" idx="11"/>
          </p:nvPr>
        </p:nvSpPr>
        <p:spPr>
          <a:xfrm>
            <a:off x="6137851" y="5926481"/>
            <a:ext cx="6906638" cy="876116"/>
          </a:xfrm>
          <a:prstGeom prst="rect">
            <a:avLst/>
          </a:prstGeom>
        </p:spPr>
        <p:txBody>
          <a:bodyPr lIns="0" tIns="0" rIns="0" bIns="0"/>
          <a:lstStyle>
            <a:lvl1pPr>
              <a:defRPr sz="1500">
                <a:solidFill>
                  <a:schemeClr val="accent4">
                    <a:lumMod val="75000"/>
                  </a:schemeClr>
                </a:solidFill>
              </a:defRPr>
            </a:lvl1pPr>
          </a:lstStyle>
          <a:p>
            <a:pPr defTabSz="1358510"/>
            <a:r>
              <a:rPr lang="en-GB" dirty="0">
                <a:solidFill>
                  <a:srgbClr val="C8C9C7">
                    <a:lumMod val="75000"/>
                  </a:srgbClr>
                </a:solidFill>
              </a:rPr>
              <a:t>© 2015 Ipsos.  All rights reserved. Contains Ipsos' Confidential and Proprietary information and may not be disclosed or reproduced without the prior written consent of Ipsos.</a:t>
            </a:r>
          </a:p>
        </p:txBody>
      </p:sp>
      <p:sp>
        <p:nvSpPr>
          <p:cNvPr id="21" name="TextBox 20"/>
          <p:cNvSpPr txBox="1"/>
          <p:nvPr userDrawn="1"/>
        </p:nvSpPr>
        <p:spPr>
          <a:xfrm>
            <a:off x="352212" y="6889926"/>
            <a:ext cx="451502" cy="349882"/>
          </a:xfrm>
          <a:prstGeom prst="rect">
            <a:avLst/>
          </a:prstGeom>
        </p:spPr>
        <p:txBody>
          <a:bodyPr vert="horz" wrap="none" lIns="0" tIns="0" rIns="0" bIns="0" rtlCol="0" anchor="b">
            <a:normAutofit/>
          </a:bodyPr>
          <a:lstStyle/>
          <a:p>
            <a:pPr defTabSz="1358510">
              <a:lnSpc>
                <a:spcPct val="85000"/>
              </a:lnSpc>
              <a:spcBef>
                <a:spcPts val="300"/>
              </a:spcBef>
            </a:pPr>
            <a:fld id="{01990C03-C3A3-48FE-AF6D-3AE397C89625}" type="slidenum">
              <a:rPr lang="en-GB" sz="1500">
                <a:solidFill>
                  <a:prstClr val="white"/>
                </a:solidFill>
              </a:rPr>
              <a:pPr defTabSz="1358510">
                <a:lnSpc>
                  <a:spcPct val="85000"/>
                </a:lnSpc>
                <a:spcBef>
                  <a:spcPts val="300"/>
                </a:spcBef>
              </a:pPr>
              <a:t>‹#›</a:t>
            </a:fld>
            <a:endParaRPr lang="en-GB" sz="1500" dirty="0">
              <a:solidFill>
                <a:prstClr val="white"/>
              </a:solidFill>
            </a:endParaRPr>
          </a:p>
        </p:txBody>
      </p:sp>
    </p:spTree>
    <p:extLst>
      <p:ext uri="{BB962C8B-B14F-4D97-AF65-F5344CB8AC3E}">
        <p14:creationId xmlns:p14="http://schemas.microsoft.com/office/powerpoint/2010/main" val="300585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Colour fill - Title, Full Page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643" y="747330"/>
            <a:ext cx="4397131" cy="598488"/>
          </a:xfrm>
          <a:solidFill>
            <a:schemeClr val="accent3"/>
          </a:solidFill>
        </p:spPr>
        <p:txBody>
          <a:bodyPr/>
          <a:lstStyle>
            <a:lvl1pPr algn="l">
              <a:defRPr/>
            </a:lvl1pPr>
          </a:lstStyle>
          <a:p>
            <a:r>
              <a:rPr lang="en-US" dirty="0"/>
              <a:t>Click to edit title</a:t>
            </a:r>
            <a:endParaRPr lang="en-GB" dirty="0"/>
          </a:p>
        </p:txBody>
      </p:sp>
      <p:sp>
        <p:nvSpPr>
          <p:cNvPr id="3" name="Content Placeholder 2"/>
          <p:cNvSpPr>
            <a:spLocks noGrp="1"/>
          </p:cNvSpPr>
          <p:nvPr>
            <p:ph idx="1" hasCustomPrompt="1"/>
          </p:nvPr>
        </p:nvSpPr>
        <p:spPr bwMode="black">
          <a:xfrm>
            <a:off x="566643" y="1739912"/>
            <a:ext cx="12306492" cy="4722801"/>
          </a:xfrm>
        </p:spPr>
        <p:txBody>
          <a:bodyPr/>
          <a:lstStyle>
            <a:lvl1pPr>
              <a:lnSpc>
                <a:spcPct val="110000"/>
              </a:lnSpc>
              <a:spcBef>
                <a:spcPts val="882"/>
              </a:spcBef>
              <a:buClr>
                <a:schemeClr val="bg1"/>
              </a:buClr>
              <a:defRPr>
                <a:solidFill>
                  <a:schemeClr val="bg1"/>
                </a:solidFill>
              </a:defRPr>
            </a:lvl1pPr>
            <a:lvl2pPr>
              <a:lnSpc>
                <a:spcPct val="110000"/>
              </a:lnSpc>
              <a:spcBef>
                <a:spcPts val="882"/>
              </a:spcBef>
              <a:buClr>
                <a:schemeClr val="bg1"/>
              </a:buClr>
              <a:defRPr>
                <a:solidFill>
                  <a:schemeClr val="bg1"/>
                </a:solidFill>
              </a:defRPr>
            </a:lvl2pPr>
            <a:lvl3pPr>
              <a:lnSpc>
                <a:spcPct val="110000"/>
              </a:lnSpc>
              <a:spcBef>
                <a:spcPts val="882"/>
              </a:spcBef>
              <a:buClr>
                <a:schemeClr val="bg1"/>
              </a:buClr>
              <a:defRPr>
                <a:solidFill>
                  <a:schemeClr val="bg1"/>
                </a:solidFill>
              </a:defRPr>
            </a:lvl3pPr>
            <a:lvl4pPr>
              <a:lnSpc>
                <a:spcPct val="110000"/>
              </a:lnSpc>
              <a:spcBef>
                <a:spcPts val="882"/>
              </a:spcBef>
              <a:buClr>
                <a:schemeClr val="bg1"/>
              </a:buClr>
              <a:defRPr>
                <a:solidFill>
                  <a:schemeClr val="bg1"/>
                </a:solidFill>
              </a:defRPr>
            </a:lvl4pPr>
            <a:lvl5pPr>
              <a:lnSpc>
                <a:spcPct val="110000"/>
              </a:lnSpc>
              <a:spcBef>
                <a:spcPts val="882"/>
              </a:spcBef>
              <a:buClr>
                <a:schemeClr val="bg1"/>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Box 9"/>
          <p:cNvSpPr txBox="1"/>
          <p:nvPr userDrawn="1"/>
        </p:nvSpPr>
        <p:spPr>
          <a:xfrm>
            <a:off x="12556400" y="7338408"/>
            <a:ext cx="724013" cy="202123"/>
          </a:xfrm>
          <a:prstGeom prst="rect">
            <a:avLst/>
          </a:prstGeom>
          <a:noFill/>
        </p:spPr>
        <p:txBody>
          <a:bodyPr wrap="square" lIns="82819" tIns="41410" rIns="82819" bIns="41410" rtlCol="0">
            <a:spAutoFit/>
          </a:bodyPr>
          <a:lstStyle/>
          <a:p>
            <a:pPr algn="r">
              <a:lnSpc>
                <a:spcPct val="110000"/>
              </a:lnSpc>
              <a:spcBef>
                <a:spcPts val="2760"/>
              </a:spcBef>
              <a:buClr>
                <a:schemeClr val="bg2"/>
              </a:buClr>
            </a:pPr>
            <a:fld id="{08492756-E806-4604-9C5F-A6997CE6540C}" type="slidenum">
              <a:rPr lang="en-GB" sz="700" smtClean="0">
                <a:solidFill>
                  <a:schemeClr val="tx1">
                    <a:lumMod val="75000"/>
                    <a:lumOff val="25000"/>
                  </a:schemeClr>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lumMod val="75000"/>
                  <a:lumOff val="25000"/>
                </a:schemeClr>
              </a:solidFill>
              <a:latin typeface="Segoe UI Light" panose="020B0502040204020203" pitchFamily="34" charset="0"/>
            </a:endParaRPr>
          </a:p>
        </p:txBody>
      </p:sp>
      <p:sp>
        <p:nvSpPr>
          <p:cNvPr id="8"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9" name="TextBox 8"/>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11" name="TextBox 10"/>
          <p:cNvSpPr txBox="1"/>
          <p:nvPr userDrawn="1"/>
        </p:nvSpPr>
        <p:spPr bwMode="gray">
          <a:xfrm>
            <a:off x="568253" y="7380288"/>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IKT </a:t>
            </a:r>
            <a:r>
              <a:rPr lang="en-GB" sz="700" dirty="0" err="1">
                <a:solidFill>
                  <a:schemeClr val="tx1"/>
                </a:solidFill>
                <a:latin typeface="Segoe UI Light" panose="020B0502040204020203" pitchFamily="34" charset="0"/>
              </a:rPr>
              <a:t>kao</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pokretač</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daljeg</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razvoja</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Crne</a:t>
            </a:r>
            <a:r>
              <a:rPr lang="en-GB" sz="700" dirty="0">
                <a:solidFill>
                  <a:schemeClr val="tx1"/>
                </a:solidFill>
                <a:latin typeface="Segoe UI Light" panose="020B0502040204020203" pitchFamily="34" charset="0"/>
              </a:rPr>
              <a:t> Gore | Maj 2018 | © 2018 Ipsos. All rights reserved. </a:t>
            </a:r>
          </a:p>
        </p:txBody>
      </p:sp>
      <p:sp>
        <p:nvSpPr>
          <p:cNvPr id="12" name="TextBox 11"/>
          <p:cNvSpPr txBox="1"/>
          <p:nvPr userDrawn="1"/>
        </p:nvSpPr>
        <p:spPr>
          <a:xfrm>
            <a:off x="572353" y="7240530"/>
            <a:ext cx="965008" cy="118494"/>
          </a:xfrm>
          <a:prstGeom prst="rect">
            <a:avLst/>
          </a:prstGeom>
          <a:noFill/>
        </p:spPr>
        <p:txBody>
          <a:bodyPr wrap="none" lIns="0" tIns="0" rIns="0" bIns="0" rtlCol="0">
            <a:spAutoFit/>
          </a:bodyPr>
          <a:lstStyle/>
          <a:p>
            <a:pPr>
              <a:lnSpc>
                <a:spcPct val="110000"/>
              </a:lnSpc>
              <a:spcBef>
                <a:spcPts val="2400"/>
              </a:spcBef>
              <a:buClr>
                <a:schemeClr val="bg2"/>
              </a:buClr>
            </a:pPr>
            <a:r>
              <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Ipsos</a:t>
            </a:r>
            <a:r>
              <a:rPr lang="en-GB" sz="700" b="0" baseline="0" dirty="0">
                <a:solidFill>
                  <a:schemeClr val="bg1"/>
                </a:solidFill>
                <a:latin typeface="Segoe UI Light" panose="020B0502040204020203" pitchFamily="34" charset="0"/>
                <a:ea typeface="Segoe UI" panose="020B0502040204020203" pitchFamily="34" charset="0"/>
                <a:cs typeface="Segoe UI" panose="020B0502040204020203" pitchFamily="34" charset="0"/>
              </a:rPr>
              <a:t> </a:t>
            </a:r>
            <a:r>
              <a:rPr lang="sr-Latn-RS" sz="700" b="0" baseline="0" dirty="0">
                <a:solidFill>
                  <a:schemeClr val="bg1"/>
                </a:solidFill>
                <a:latin typeface="Segoe UI Light" panose="020B0502040204020203" pitchFamily="34" charset="0"/>
                <a:ea typeface="Segoe UI" panose="020B0502040204020203" pitchFamily="34" charset="0"/>
                <a:cs typeface="Segoe UI" panose="020B0502040204020203" pitchFamily="34" charset="0"/>
              </a:rPr>
              <a:t> Strategic Marketing</a:t>
            </a:r>
            <a:endPar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195120536"/>
      </p:ext>
    </p:extLst>
  </p:cSld>
  <p:clrMapOvr>
    <a:masterClrMapping/>
  </p:clrMapOvr>
  <p:transition>
    <p:fade/>
  </p:transition>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Full Pag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643" y="756295"/>
            <a:ext cx="4397131" cy="598488"/>
          </a:xfrm>
          <a:solidFill>
            <a:schemeClr val="accent3"/>
          </a:solidFill>
        </p:spPr>
        <p:txBody>
          <a:bodyPr/>
          <a:lstStyle>
            <a:lvl1pPr algn="l">
              <a:defRPr/>
            </a:lvl1pPr>
          </a:lstStyle>
          <a:p>
            <a:r>
              <a:rPr lang="en-US" dirty="0"/>
              <a:t>Click to edit title</a:t>
            </a:r>
            <a:endParaRPr lang="en-GB" dirty="0"/>
          </a:p>
        </p:txBody>
      </p:sp>
      <p:sp>
        <p:nvSpPr>
          <p:cNvPr id="8" name="Content Placeholder 7"/>
          <p:cNvSpPr>
            <a:spLocks noGrp="1"/>
          </p:cNvSpPr>
          <p:nvPr>
            <p:ph sz="quarter" idx="10" hasCustomPrompt="1"/>
          </p:nvPr>
        </p:nvSpPr>
        <p:spPr>
          <a:xfrm>
            <a:off x="566642" y="1739002"/>
            <a:ext cx="12306492" cy="490309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32907314"/>
      </p:ext>
    </p:extLst>
  </p:cSld>
  <p:clrMapOvr>
    <a:masterClrMapping/>
  </p:clrMapOvr>
  <p:transition>
    <p:fade/>
  </p:transition>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Full Page Content, Base, Source">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3" y="756295"/>
            <a:ext cx="4397131" cy="598488"/>
          </a:xfrm>
          <a:solidFill>
            <a:schemeClr val="accent3"/>
          </a:solidFill>
        </p:spPr>
        <p:txBody>
          <a:bodyPr/>
          <a:lstStyle>
            <a:lvl1pPr algn="l">
              <a:defRPr/>
            </a:lvl1pPr>
          </a:lstStyle>
          <a:p>
            <a:r>
              <a:rPr lang="en-US" dirty="0"/>
              <a:t>Click to edit title</a:t>
            </a:r>
            <a:endParaRPr lang="en-GB" dirty="0"/>
          </a:p>
        </p:txBody>
      </p:sp>
      <p:sp>
        <p:nvSpPr>
          <p:cNvPr id="6" name="Content Placeholder 5"/>
          <p:cNvSpPr>
            <a:spLocks noGrp="1"/>
          </p:cNvSpPr>
          <p:nvPr>
            <p:ph sz="quarter" idx="12" hasCustomPrompt="1"/>
          </p:nvPr>
        </p:nvSpPr>
        <p:spPr>
          <a:xfrm>
            <a:off x="570077" y="1741244"/>
            <a:ext cx="12306492" cy="4721469"/>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quarter" idx="13" hasCustomPrompt="1"/>
          </p:nvPr>
        </p:nvSpPr>
        <p:spPr>
          <a:xfrm>
            <a:off x="9072563" y="6642100"/>
            <a:ext cx="3840162" cy="180000"/>
          </a:xfrm>
          <a:solidFill>
            <a:schemeClr val="bg1">
              <a:lumMod val="85000"/>
            </a:schemeClr>
          </a:solidFill>
        </p:spPr>
        <p:txBody>
          <a:bodyPr lIns="90000" tIns="0" rIns="9000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8" name="Text Placeholder 3"/>
          <p:cNvSpPr>
            <a:spLocks noGrp="1"/>
          </p:cNvSpPr>
          <p:nvPr>
            <p:ph type="body" sz="quarter" idx="14" hasCustomPrompt="1"/>
          </p:nvPr>
        </p:nvSpPr>
        <p:spPr>
          <a:xfrm>
            <a:off x="566642" y="6642100"/>
            <a:ext cx="8055071" cy="180000"/>
          </a:xfrm>
          <a:solidFill>
            <a:schemeClr val="bg1">
              <a:lumMod val="85000"/>
            </a:schemeClr>
          </a:solidFill>
        </p:spPr>
        <p:txBody>
          <a:bodyPr lIns="90000" tIns="0" rIns="9000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428097809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Full Pag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3" y="927053"/>
            <a:ext cx="4397131" cy="598488"/>
          </a:xfrm>
          <a:solidFill>
            <a:schemeClr val="accent3"/>
          </a:solidFill>
        </p:spPr>
        <p:txBody>
          <a:bodyPr/>
          <a:lstStyle>
            <a:lvl1pPr algn="l">
              <a:defRPr>
                <a:latin typeface="+mj-lt"/>
              </a:defRPr>
            </a:lvl1pPr>
          </a:lstStyle>
          <a:p>
            <a:r>
              <a:rPr lang="en-US" dirty="0"/>
              <a:t>Click to edit title</a:t>
            </a:r>
            <a:endParaRPr lang="en-GB" dirty="0"/>
          </a:p>
        </p:txBody>
      </p:sp>
      <p:sp>
        <p:nvSpPr>
          <p:cNvPr id="5" name="Content Placeholder 4"/>
          <p:cNvSpPr>
            <a:spLocks noGrp="1"/>
          </p:cNvSpPr>
          <p:nvPr>
            <p:ph sz="quarter" idx="11" hasCustomPrompt="1"/>
          </p:nvPr>
        </p:nvSpPr>
        <p:spPr>
          <a:xfrm>
            <a:off x="566642" y="2235803"/>
            <a:ext cx="12306492" cy="422691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p:cNvSpPr>
            <a:spLocks noGrp="1"/>
          </p:cNvSpPr>
          <p:nvPr>
            <p:ph type="body" sz="quarter" idx="14" hasCustomPrompt="1"/>
          </p:nvPr>
        </p:nvSpPr>
        <p:spPr bwMode="gray">
          <a:xfrm>
            <a:off x="558768" y="1612576"/>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100703055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image" Target="../media/image3.png"/><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theme" Target="../theme/theme2.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bwMode="gray">
          <a:xfrm>
            <a:off x="179388" y="179387"/>
            <a:ext cx="13085762" cy="71985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4" name="TextBox 3"/>
          <p:cNvSpPr txBox="1"/>
          <p:nvPr/>
        </p:nvSpPr>
        <p:spPr>
          <a:xfrm>
            <a:off x="12558752" y="7409181"/>
            <a:ext cx="724013" cy="118494"/>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bg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bg1"/>
              </a:solidFill>
              <a:latin typeface="Segoe UI Light" panose="020B0502040204020203" pitchFamily="34" charset="0"/>
            </a:endParaRPr>
          </a:p>
        </p:txBody>
      </p:sp>
      <p:sp>
        <p:nvSpPr>
          <p:cNvPr id="2" name="Title Placeholder 1"/>
          <p:cNvSpPr>
            <a:spLocks noGrp="1"/>
          </p:cNvSpPr>
          <p:nvPr>
            <p:ph type="title"/>
          </p:nvPr>
        </p:nvSpPr>
        <p:spPr bwMode="gray">
          <a:xfrm>
            <a:off x="550199" y="747330"/>
            <a:ext cx="3756187" cy="598488"/>
          </a:xfrm>
          <a:prstGeom prst="rect">
            <a:avLst/>
          </a:prstGeom>
          <a:solidFill>
            <a:schemeClr val="accent3"/>
          </a:solidFill>
        </p:spPr>
        <p:txBody>
          <a:bodyPr wrap="none" lIns="82819" tIns="72000" rIns="82819" bIns="0" rtlCol="0" anchor="ctr">
            <a:spAutoFit/>
          </a:bodyPr>
          <a:lstStyle/>
          <a:p>
            <a:pPr marL="0" lvl="0" indent="0" algn="l">
              <a:spcBef>
                <a:spcPct val="20000"/>
              </a:spcBef>
              <a:buFont typeface="Arial" panose="020B0604020202020204" pitchFamily="34" charset="0"/>
            </a:pPr>
            <a:r>
              <a:rPr lang="en-US" dirty="0"/>
              <a:t>Click to edit title</a:t>
            </a:r>
            <a:endParaRPr lang="en-GB" dirty="0"/>
          </a:p>
        </p:txBody>
      </p:sp>
      <p:sp>
        <p:nvSpPr>
          <p:cNvPr id="3" name="Text Placeholder 2"/>
          <p:cNvSpPr>
            <a:spLocks noGrp="1"/>
          </p:cNvSpPr>
          <p:nvPr>
            <p:ph type="body" idx="1"/>
          </p:nvPr>
        </p:nvSpPr>
        <p:spPr bwMode="gray">
          <a:xfrm>
            <a:off x="550199" y="1741244"/>
            <a:ext cx="12306492" cy="4895268"/>
          </a:xfrm>
          <a:prstGeom prst="rect">
            <a:avLst/>
          </a:prstGeom>
        </p:spPr>
        <p:txBody>
          <a:bodyPr vert="horz" lIns="0" tIns="41410" rIns="0" bIns="41410" rtlCol="0">
            <a:no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137976078"/>
      </p:ext>
    </p:extLst>
  </p:cSld>
  <p:clrMap bg1="lt1" tx1="dk1" bg2="lt2" tx2="dk2" accent1="accent1" accent2="accent2" accent3="accent3" accent4="accent4" accent5="accent5" accent6="accent6" hlink="hlink" folHlink="folHlink"/>
  <p:sldLayoutIdLst>
    <p:sldLayoutId id="2147483876" r:id="rId1"/>
    <p:sldLayoutId id="2147483649" r:id="rId2"/>
    <p:sldLayoutId id="2147483670" r:id="rId3"/>
    <p:sldLayoutId id="2147483904" r:id="rId4"/>
    <p:sldLayoutId id="2147483671" r:id="rId5"/>
    <p:sldLayoutId id="2147483867" r:id="rId6"/>
    <p:sldLayoutId id="2147483650" r:id="rId7"/>
    <p:sldLayoutId id="2147483673" r:id="rId8"/>
    <p:sldLayoutId id="2147483659" r:id="rId9"/>
    <p:sldLayoutId id="2147483662" r:id="rId10"/>
    <p:sldLayoutId id="2147483660" r:id="rId11"/>
    <p:sldLayoutId id="2147483676" r:id="rId12"/>
    <p:sldLayoutId id="2147483663" r:id="rId13"/>
    <p:sldLayoutId id="2147483664" r:id="rId14"/>
    <p:sldLayoutId id="2147483665" r:id="rId15"/>
    <p:sldLayoutId id="2147483666" r:id="rId16"/>
    <p:sldLayoutId id="2147483775" r:id="rId17"/>
    <p:sldLayoutId id="2147483777" r:id="rId18"/>
    <p:sldLayoutId id="2147483667" r:id="rId19"/>
    <p:sldLayoutId id="2147483668" r:id="rId20"/>
    <p:sldLayoutId id="2147483669" r:id="rId21"/>
    <p:sldLayoutId id="2147483683" r:id="rId22"/>
    <p:sldLayoutId id="2147483905" r:id="rId23"/>
    <p:sldLayoutId id="2147483906" r:id="rId24"/>
    <p:sldLayoutId id="2147483917" r:id="rId25"/>
    <p:sldLayoutId id="2147483915" r:id="rId26"/>
    <p:sldLayoutId id="2147483884" r:id="rId27"/>
    <p:sldLayoutId id="2147483888" r:id="rId28"/>
    <p:sldLayoutId id="2147483889" r:id="rId29"/>
    <p:sldLayoutId id="2147483860" r:id="rId30"/>
    <p:sldLayoutId id="2147483920" r:id="rId31"/>
  </p:sldLayoutIdLst>
  <p:transition>
    <p:fade/>
  </p:transition>
  <p:hf hdr="0" ftr="0" dt="0"/>
  <p:txStyles>
    <p:titleStyle>
      <a:lvl1pPr algn="ctr" defTabSz="1051802" rtl="0" eaLnBrk="1" latinLnBrk="0" hangingPunct="1">
        <a:lnSpc>
          <a:spcPts val="4100"/>
        </a:lnSpc>
        <a:spcBef>
          <a:spcPts val="0"/>
        </a:spcBef>
        <a:buNone/>
        <a:defRPr lang="en-GB" sz="3600" b="1" kern="1200" smtClean="0">
          <a:solidFill>
            <a:schemeClr val="bg1"/>
          </a:solidFill>
          <a:latin typeface="+mj-lt"/>
          <a:ea typeface="+mn-ea"/>
          <a:cs typeface="+mn-cs"/>
        </a:defRPr>
      </a:lvl1pPr>
    </p:titleStyle>
    <p:bodyStyle>
      <a:lvl1pPr marL="314080" indent="-314080" algn="l" defTabSz="1051802" rtl="0" eaLnBrk="1" latinLnBrk="0" hangingPunct="1">
        <a:lnSpc>
          <a:spcPct val="110000"/>
        </a:lnSpc>
        <a:spcBef>
          <a:spcPts val="600"/>
        </a:spcBef>
        <a:spcAft>
          <a:spcPts val="600"/>
        </a:spcAft>
        <a:buClr>
          <a:schemeClr val="bg2"/>
        </a:buClr>
        <a:buFont typeface="Wingdings" panose="05000000000000000000" pitchFamily="2" charset="2"/>
        <a:buChar char="§"/>
        <a:defRPr sz="3200" kern="1200">
          <a:solidFill>
            <a:schemeClr val="tx1"/>
          </a:solidFill>
          <a:latin typeface="+mn-lt"/>
          <a:ea typeface="+mn-ea"/>
          <a:cs typeface="+mn-cs"/>
        </a:defRPr>
      </a:lvl1pPr>
      <a:lvl2pPr marL="854590" indent="-328688" algn="l" defTabSz="1051802" rtl="0" eaLnBrk="1" latinLnBrk="0" hangingPunct="1">
        <a:lnSpc>
          <a:spcPct val="110000"/>
        </a:lnSpc>
        <a:spcBef>
          <a:spcPts val="600"/>
        </a:spcBef>
        <a:spcAft>
          <a:spcPts val="600"/>
        </a:spcAft>
        <a:buClr>
          <a:schemeClr val="bg2"/>
        </a:buClr>
        <a:buFont typeface="Geomanist Light" pitchFamily="50" charset="0"/>
        <a:buChar char="–"/>
        <a:defRPr sz="2800" kern="1200">
          <a:solidFill>
            <a:schemeClr val="tx1"/>
          </a:solidFill>
          <a:latin typeface="+mn-lt"/>
          <a:ea typeface="+mn-ea"/>
          <a:cs typeface="+mn-cs"/>
        </a:defRPr>
      </a:lvl2pPr>
      <a:lvl3pPr marL="1314754" indent="-262950" algn="l" defTabSz="1051802" rtl="0" eaLnBrk="1" latinLnBrk="0" hangingPunct="1">
        <a:lnSpc>
          <a:spcPct val="110000"/>
        </a:lnSpc>
        <a:spcBef>
          <a:spcPts val="600"/>
        </a:spcBef>
        <a:spcAft>
          <a:spcPts val="600"/>
        </a:spcAft>
        <a:buClr>
          <a:schemeClr val="bg2"/>
        </a:buClr>
        <a:buFont typeface="Geomanist Light" pitchFamily="50" charset="0"/>
        <a:buChar char="–"/>
        <a:defRPr sz="2400" kern="1200">
          <a:solidFill>
            <a:schemeClr val="tx1"/>
          </a:solidFill>
          <a:latin typeface="+mn-lt"/>
          <a:ea typeface="+mn-ea"/>
          <a:cs typeface="+mn-cs"/>
        </a:defRPr>
      </a:lvl3pPr>
      <a:lvl4pPr marL="1840656" indent="-262950" algn="l" defTabSz="1051802" rtl="0" eaLnBrk="1" latinLnBrk="0" hangingPunct="1">
        <a:lnSpc>
          <a:spcPct val="110000"/>
        </a:lnSpc>
        <a:spcBef>
          <a:spcPts val="600"/>
        </a:spcBef>
        <a:spcAft>
          <a:spcPts val="600"/>
        </a:spcAft>
        <a:buClr>
          <a:schemeClr val="bg2"/>
        </a:buClr>
        <a:buFont typeface="Geomanist Light" pitchFamily="50" charset="0"/>
        <a:buChar char="–"/>
        <a:defRPr sz="2100" kern="1200">
          <a:solidFill>
            <a:schemeClr val="tx1"/>
          </a:solidFill>
          <a:latin typeface="+mn-lt"/>
          <a:ea typeface="+mn-ea"/>
          <a:cs typeface="+mn-cs"/>
        </a:defRPr>
      </a:lvl4pPr>
      <a:lvl5pPr marL="2366556" indent="-262950" algn="l" defTabSz="1051802" rtl="0" eaLnBrk="1" latinLnBrk="0" hangingPunct="1">
        <a:lnSpc>
          <a:spcPct val="110000"/>
        </a:lnSpc>
        <a:spcBef>
          <a:spcPts val="600"/>
        </a:spcBef>
        <a:spcAft>
          <a:spcPts val="600"/>
        </a:spcAft>
        <a:buClr>
          <a:schemeClr val="bg2"/>
        </a:buClr>
        <a:buFont typeface="Geomanist Light" pitchFamily="50" charset="0"/>
        <a:buChar char="–"/>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051802" rtl="0" eaLnBrk="1" latinLnBrk="0" hangingPunct="1">
        <a:defRPr sz="2100" kern="1200">
          <a:solidFill>
            <a:schemeClr val="tx1"/>
          </a:solidFill>
          <a:latin typeface="+mn-lt"/>
          <a:ea typeface="+mn-ea"/>
          <a:cs typeface="+mn-cs"/>
        </a:defRPr>
      </a:lvl1pPr>
      <a:lvl2pPr marL="525902" algn="l" defTabSz="1051802" rtl="0" eaLnBrk="1" latinLnBrk="0" hangingPunct="1">
        <a:defRPr sz="2100" kern="1200">
          <a:solidFill>
            <a:schemeClr val="tx1"/>
          </a:solidFill>
          <a:latin typeface="+mn-lt"/>
          <a:ea typeface="+mn-ea"/>
          <a:cs typeface="+mn-cs"/>
        </a:defRPr>
      </a:lvl2pPr>
      <a:lvl3pPr marL="1051802" algn="l" defTabSz="1051802" rtl="0" eaLnBrk="1" latinLnBrk="0" hangingPunct="1">
        <a:defRPr sz="2100" kern="1200">
          <a:solidFill>
            <a:schemeClr val="tx1"/>
          </a:solidFill>
          <a:latin typeface="+mn-lt"/>
          <a:ea typeface="+mn-ea"/>
          <a:cs typeface="+mn-cs"/>
        </a:defRPr>
      </a:lvl3pPr>
      <a:lvl4pPr marL="1577704" algn="l" defTabSz="1051802" rtl="0" eaLnBrk="1" latinLnBrk="0" hangingPunct="1">
        <a:defRPr sz="2100" kern="1200">
          <a:solidFill>
            <a:schemeClr val="tx1"/>
          </a:solidFill>
          <a:latin typeface="+mn-lt"/>
          <a:ea typeface="+mn-ea"/>
          <a:cs typeface="+mn-cs"/>
        </a:defRPr>
      </a:lvl4pPr>
      <a:lvl5pPr marL="2103606" algn="l" defTabSz="1051802" rtl="0" eaLnBrk="1" latinLnBrk="0" hangingPunct="1">
        <a:defRPr sz="2100" kern="1200">
          <a:solidFill>
            <a:schemeClr val="tx1"/>
          </a:solidFill>
          <a:latin typeface="+mn-lt"/>
          <a:ea typeface="+mn-ea"/>
          <a:cs typeface="+mn-cs"/>
        </a:defRPr>
      </a:lvl5pPr>
      <a:lvl6pPr marL="2629507" algn="l" defTabSz="1051802" rtl="0" eaLnBrk="1" latinLnBrk="0" hangingPunct="1">
        <a:defRPr sz="2100" kern="1200">
          <a:solidFill>
            <a:schemeClr val="tx1"/>
          </a:solidFill>
          <a:latin typeface="+mn-lt"/>
          <a:ea typeface="+mn-ea"/>
          <a:cs typeface="+mn-cs"/>
        </a:defRPr>
      </a:lvl6pPr>
      <a:lvl7pPr marL="3155408" algn="l" defTabSz="1051802" rtl="0" eaLnBrk="1" latinLnBrk="0" hangingPunct="1">
        <a:defRPr sz="2100" kern="1200">
          <a:solidFill>
            <a:schemeClr val="tx1"/>
          </a:solidFill>
          <a:latin typeface="+mn-lt"/>
          <a:ea typeface="+mn-ea"/>
          <a:cs typeface="+mn-cs"/>
        </a:defRPr>
      </a:lvl7pPr>
      <a:lvl8pPr marL="3681310" algn="l" defTabSz="1051802" rtl="0" eaLnBrk="1" latinLnBrk="0" hangingPunct="1">
        <a:defRPr sz="2100" kern="1200">
          <a:solidFill>
            <a:schemeClr val="tx1"/>
          </a:solidFill>
          <a:latin typeface="+mn-lt"/>
          <a:ea typeface="+mn-ea"/>
          <a:cs typeface="+mn-cs"/>
        </a:defRPr>
      </a:lvl8pPr>
      <a:lvl9pPr marL="4207211" algn="l" defTabSz="1051802"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545" y="945938"/>
            <a:ext cx="12720452" cy="678504"/>
          </a:xfrm>
          <a:prstGeom prst="rect">
            <a:avLst/>
          </a:prstGeom>
        </p:spPr>
        <p:txBody>
          <a:bodyPr vert="horz" wrap="square" lIns="0" tIns="0" rIns="0" bIns="0" rtlCol="0" anchor="t">
            <a:spAutoFit/>
          </a:bodyPr>
          <a:lstStyle/>
          <a:p>
            <a:r>
              <a:rPr lang="en-US" dirty="0"/>
              <a:t>Click to add emphasis part of title</a:t>
            </a:r>
          </a:p>
        </p:txBody>
      </p:sp>
      <p:sp>
        <p:nvSpPr>
          <p:cNvPr id="3" name="Text Placeholder 2"/>
          <p:cNvSpPr>
            <a:spLocks noGrp="1"/>
          </p:cNvSpPr>
          <p:nvPr>
            <p:ph type="body" idx="1"/>
          </p:nvPr>
        </p:nvSpPr>
        <p:spPr>
          <a:xfrm>
            <a:off x="363995" y="2041097"/>
            <a:ext cx="12716080" cy="3885385"/>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descr="IPSOS_GAMECHANGERS_blue.png"/>
          <p:cNvPicPr>
            <a:picLocks noChangeAspect="1"/>
          </p:cNvPicPr>
          <p:nvPr/>
        </p:nvPicPr>
        <p:blipFill rotWithShape="1">
          <a:blip r:embed="rId26" cstate="print">
            <a:extLst>
              <a:ext uri="{28A0092B-C50C-407E-A947-70E740481C1C}">
                <a14:useLocalDpi xmlns:a14="http://schemas.microsoft.com/office/drawing/2010/main" val="0"/>
              </a:ext>
            </a:extLst>
          </a:blip>
          <a:srcRect l="78888" t="-9671" b="-1"/>
          <a:stretch/>
        </p:blipFill>
        <p:spPr>
          <a:xfrm>
            <a:off x="12525485" y="6754456"/>
            <a:ext cx="554592" cy="523316"/>
          </a:xfrm>
          <a:prstGeom prst="rect">
            <a:avLst/>
          </a:prstGeom>
        </p:spPr>
      </p:pic>
      <p:sp>
        <p:nvSpPr>
          <p:cNvPr id="13" name="TextBox 12"/>
          <p:cNvSpPr txBox="1"/>
          <p:nvPr/>
        </p:nvSpPr>
        <p:spPr>
          <a:xfrm>
            <a:off x="352212" y="6889926"/>
            <a:ext cx="451502" cy="349882"/>
          </a:xfrm>
          <a:prstGeom prst="rect">
            <a:avLst/>
          </a:prstGeom>
        </p:spPr>
        <p:txBody>
          <a:bodyPr vert="horz" wrap="none" lIns="0" tIns="0" rIns="0" bIns="0" rtlCol="0" anchor="b">
            <a:normAutofit/>
          </a:bodyPr>
          <a:lstStyle/>
          <a:p>
            <a:pPr defTabSz="1358510">
              <a:lnSpc>
                <a:spcPct val="85000"/>
              </a:lnSpc>
              <a:spcBef>
                <a:spcPts val="300"/>
              </a:spcBef>
            </a:pPr>
            <a:fld id="{01990C03-C3A3-48FE-AF6D-3AE397C89625}" type="slidenum">
              <a:rPr lang="en-GB" sz="1200" smtClean="0">
                <a:solidFill>
                  <a:srgbClr val="888B8D"/>
                </a:solidFill>
              </a:rPr>
              <a:pPr defTabSz="1358510">
                <a:lnSpc>
                  <a:spcPct val="85000"/>
                </a:lnSpc>
                <a:spcBef>
                  <a:spcPts val="300"/>
                </a:spcBef>
              </a:pPr>
              <a:t>‹#›</a:t>
            </a:fld>
            <a:endParaRPr lang="en-GB" sz="1200" dirty="0">
              <a:solidFill>
                <a:srgbClr val="888B8D"/>
              </a:solidFill>
            </a:endParaRPr>
          </a:p>
        </p:txBody>
      </p:sp>
    </p:spTree>
    <p:extLst>
      <p:ext uri="{BB962C8B-B14F-4D97-AF65-F5344CB8AC3E}">
        <p14:creationId xmlns:p14="http://schemas.microsoft.com/office/powerpoint/2010/main" val="983947938"/>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 id="2147483934" r:id="rId13"/>
    <p:sldLayoutId id="2147483935" r:id="rId14"/>
    <p:sldLayoutId id="2147483936" r:id="rId15"/>
    <p:sldLayoutId id="2147483937" r:id="rId16"/>
    <p:sldLayoutId id="2147483938" r:id="rId17"/>
    <p:sldLayoutId id="2147483939" r:id="rId18"/>
    <p:sldLayoutId id="2147483940" r:id="rId19"/>
    <p:sldLayoutId id="2147483941" r:id="rId20"/>
    <p:sldLayoutId id="2147483942" r:id="rId21"/>
    <p:sldLayoutId id="2147483943" r:id="rId22"/>
    <p:sldLayoutId id="2147483944" r:id="rId23"/>
    <p:sldLayoutId id="2147483945" r:id="rId24"/>
  </p:sldLayoutIdLst>
  <p:hf hdr="0"/>
  <p:txStyles>
    <p:titleStyle>
      <a:lvl1pPr algn="l" defTabSz="1358510" rtl="0" eaLnBrk="1" latinLnBrk="0" hangingPunct="1">
        <a:lnSpc>
          <a:spcPct val="90000"/>
        </a:lnSpc>
        <a:spcBef>
          <a:spcPts val="600"/>
        </a:spcBef>
        <a:buNone/>
        <a:tabLst/>
        <a:defRPr sz="4900" b="1" kern="1200">
          <a:solidFill>
            <a:schemeClr val="tx1"/>
          </a:solidFill>
          <a:latin typeface="+mj-lt"/>
          <a:ea typeface="+mj-ea"/>
          <a:cs typeface="+mj-cs"/>
        </a:defRPr>
      </a:lvl1pPr>
    </p:titleStyle>
    <p:bodyStyle>
      <a:lvl1pPr marL="0" indent="0" algn="l" defTabSz="1358510" rtl="0" eaLnBrk="1" latinLnBrk="0" hangingPunct="1">
        <a:lnSpc>
          <a:spcPct val="100000"/>
        </a:lnSpc>
        <a:spcBef>
          <a:spcPts val="441"/>
        </a:spcBef>
        <a:spcAft>
          <a:spcPts val="441"/>
        </a:spcAft>
        <a:buFont typeface="Arial" panose="020B0604020202020204" pitchFamily="34" charset="0"/>
        <a:buNone/>
        <a:defRPr sz="2400" kern="1200" cap="all" baseline="0">
          <a:solidFill>
            <a:schemeClr val="tx1"/>
          </a:solidFill>
          <a:latin typeface="+mn-lt"/>
          <a:ea typeface="+mn-ea"/>
          <a:cs typeface="+mn-cs"/>
        </a:defRPr>
      </a:lvl1pPr>
      <a:lvl2pPr marL="4762" indent="0" algn="l" defTabSz="1358510" rtl="0" eaLnBrk="1" latinLnBrk="0" hangingPunct="1">
        <a:lnSpc>
          <a:spcPct val="100000"/>
        </a:lnSpc>
        <a:spcBef>
          <a:spcPts val="441"/>
        </a:spcBef>
        <a:spcAft>
          <a:spcPts val="441"/>
        </a:spcAft>
        <a:buFont typeface="Arial" panose="020B0604020202020204" pitchFamily="34" charset="0"/>
        <a:buNone/>
        <a:defRPr sz="1800" kern="1200">
          <a:solidFill>
            <a:schemeClr val="tx1"/>
          </a:solidFill>
          <a:latin typeface="+mn-lt"/>
          <a:ea typeface="+mn-ea"/>
          <a:cs typeface="+mn-cs"/>
        </a:defRPr>
      </a:lvl2pPr>
      <a:lvl3pPr marL="274562" indent="-274562" algn="l" defTabSz="1358510" rtl="0" eaLnBrk="1" latinLnBrk="0" hangingPunct="1">
        <a:lnSpc>
          <a:spcPct val="100000"/>
        </a:lnSpc>
        <a:spcBef>
          <a:spcPts val="441"/>
        </a:spcBef>
        <a:spcAft>
          <a:spcPts val="441"/>
        </a:spcAft>
        <a:buFont typeface="Arial" panose="020B0604020202020204" pitchFamily="34" charset="0"/>
        <a:buChar char="•"/>
        <a:defRPr sz="1800" kern="1200">
          <a:solidFill>
            <a:schemeClr val="tx1"/>
          </a:solidFill>
          <a:latin typeface="+mn-lt"/>
          <a:ea typeface="+mn-ea"/>
          <a:cs typeface="+mn-cs"/>
        </a:defRPr>
      </a:lvl3pPr>
      <a:lvl4pPr marL="634823" indent="-280910" algn="l" defTabSz="1358510" rtl="0" eaLnBrk="1" latinLnBrk="0" hangingPunct="1">
        <a:lnSpc>
          <a:spcPct val="100000"/>
        </a:lnSpc>
        <a:spcBef>
          <a:spcPts val="441"/>
        </a:spcBef>
        <a:spcAft>
          <a:spcPts val="441"/>
        </a:spcAft>
        <a:buFont typeface="Arial" panose="020B0604020202020204" pitchFamily="34" charset="0"/>
        <a:buChar char="–"/>
        <a:defRPr sz="1800" kern="1200">
          <a:solidFill>
            <a:schemeClr val="tx1"/>
          </a:solidFill>
          <a:latin typeface="+mn-lt"/>
          <a:ea typeface="+mn-ea"/>
          <a:cs typeface="+mn-cs"/>
        </a:defRPr>
      </a:lvl4pPr>
      <a:lvl5pPr marL="891925" indent="-258691" algn="l" defTabSz="1358510" rtl="0" eaLnBrk="1" latinLnBrk="0" hangingPunct="1">
        <a:lnSpc>
          <a:spcPct val="100000"/>
        </a:lnSpc>
        <a:spcBef>
          <a:spcPts val="441"/>
        </a:spcBef>
        <a:spcAft>
          <a:spcPts val="441"/>
        </a:spcAft>
        <a:buSzPct val="85000"/>
        <a:buFont typeface="Arial" panose="020B0604020202020204" pitchFamily="34" charset="0"/>
        <a:buChar char="•"/>
        <a:defRPr sz="1800" kern="1200">
          <a:solidFill>
            <a:schemeClr val="tx1"/>
          </a:solidFill>
          <a:latin typeface="+mn-lt"/>
          <a:ea typeface="+mn-ea"/>
          <a:cs typeface="+mn-cs"/>
        </a:defRPr>
      </a:lvl5pPr>
      <a:lvl6pPr marL="3735901" indent="-339627" algn="l" defTabSz="135851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415156" indent="-339627" algn="l" defTabSz="135851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5094409" indent="-339627" algn="l" defTabSz="135851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773665" indent="-339627" algn="l" defTabSz="135851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58510" rtl="0" eaLnBrk="1" latinLnBrk="0" hangingPunct="1">
        <a:defRPr sz="2600" kern="1200">
          <a:solidFill>
            <a:schemeClr val="tx1"/>
          </a:solidFill>
          <a:latin typeface="+mn-lt"/>
          <a:ea typeface="+mn-ea"/>
          <a:cs typeface="+mn-cs"/>
        </a:defRPr>
      </a:lvl1pPr>
      <a:lvl2pPr marL="679253" algn="l" defTabSz="1358510" rtl="0" eaLnBrk="1" latinLnBrk="0" hangingPunct="1">
        <a:defRPr sz="2600" kern="1200">
          <a:solidFill>
            <a:schemeClr val="tx1"/>
          </a:solidFill>
          <a:latin typeface="+mn-lt"/>
          <a:ea typeface="+mn-ea"/>
          <a:cs typeface="+mn-cs"/>
        </a:defRPr>
      </a:lvl2pPr>
      <a:lvl3pPr marL="1358510" algn="l" defTabSz="1358510" rtl="0" eaLnBrk="1" latinLnBrk="0" hangingPunct="1">
        <a:defRPr sz="2600" kern="1200">
          <a:solidFill>
            <a:schemeClr val="tx1"/>
          </a:solidFill>
          <a:latin typeface="+mn-lt"/>
          <a:ea typeface="+mn-ea"/>
          <a:cs typeface="+mn-cs"/>
        </a:defRPr>
      </a:lvl3pPr>
      <a:lvl4pPr marL="2037763" algn="l" defTabSz="1358510" rtl="0" eaLnBrk="1" latinLnBrk="0" hangingPunct="1">
        <a:defRPr sz="2600" kern="1200">
          <a:solidFill>
            <a:schemeClr val="tx1"/>
          </a:solidFill>
          <a:latin typeface="+mn-lt"/>
          <a:ea typeface="+mn-ea"/>
          <a:cs typeface="+mn-cs"/>
        </a:defRPr>
      </a:lvl4pPr>
      <a:lvl5pPr marL="2717019" algn="l" defTabSz="1358510" rtl="0" eaLnBrk="1" latinLnBrk="0" hangingPunct="1">
        <a:defRPr sz="2600" kern="1200">
          <a:solidFill>
            <a:schemeClr val="tx1"/>
          </a:solidFill>
          <a:latin typeface="+mn-lt"/>
          <a:ea typeface="+mn-ea"/>
          <a:cs typeface="+mn-cs"/>
        </a:defRPr>
      </a:lvl5pPr>
      <a:lvl6pPr marL="3396273" algn="l" defTabSz="1358510" rtl="0" eaLnBrk="1" latinLnBrk="0" hangingPunct="1">
        <a:defRPr sz="2600" kern="1200">
          <a:solidFill>
            <a:schemeClr val="tx1"/>
          </a:solidFill>
          <a:latin typeface="+mn-lt"/>
          <a:ea typeface="+mn-ea"/>
          <a:cs typeface="+mn-cs"/>
        </a:defRPr>
      </a:lvl6pPr>
      <a:lvl7pPr marL="4075529" algn="l" defTabSz="1358510" rtl="0" eaLnBrk="1" latinLnBrk="0" hangingPunct="1">
        <a:defRPr sz="2600" kern="1200">
          <a:solidFill>
            <a:schemeClr val="tx1"/>
          </a:solidFill>
          <a:latin typeface="+mn-lt"/>
          <a:ea typeface="+mn-ea"/>
          <a:cs typeface="+mn-cs"/>
        </a:defRPr>
      </a:lvl7pPr>
      <a:lvl8pPr marL="4754782" algn="l" defTabSz="1358510" rtl="0" eaLnBrk="1" latinLnBrk="0" hangingPunct="1">
        <a:defRPr sz="2600" kern="1200">
          <a:solidFill>
            <a:schemeClr val="tx1"/>
          </a:solidFill>
          <a:latin typeface="+mn-lt"/>
          <a:ea typeface="+mn-ea"/>
          <a:cs typeface="+mn-cs"/>
        </a:defRPr>
      </a:lvl8pPr>
      <a:lvl9pPr marL="5434036" algn="l" defTabSz="135851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32.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32.xml"/><Relationship Id="rId4" Type="http://schemas.openxmlformats.org/officeDocument/2006/relationships/chart" Target="../charts/chart14.xml"/></Relationships>
</file>

<file path=ppt/slides/_rels/slide1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7.xml"/><Relationship Id="rId1" Type="http://schemas.openxmlformats.org/officeDocument/2006/relationships/slideLayout" Target="../slideLayouts/slideLayout32.xml"/><Relationship Id="rId4" Type="http://schemas.openxmlformats.org/officeDocument/2006/relationships/chart" Target="../charts/chart16.xml"/></Relationships>
</file>

<file path=ppt/slides/_rels/slide1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1.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2.xml"/><Relationship Id="rId1" Type="http://schemas.openxmlformats.org/officeDocument/2006/relationships/slideLayout" Target="../slideLayouts/slideLayout32.xml"/><Relationship Id="rId4" Type="http://schemas.openxmlformats.org/officeDocument/2006/relationships/chart" Target="../charts/chart21.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3.xml"/><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4.xml"/><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5.xml"/><Relationship Id="rId1" Type="http://schemas.openxmlformats.org/officeDocument/2006/relationships/slideLayout" Target="../slideLayouts/slideLayout32.xml"/><Relationship Id="rId4" Type="http://schemas.openxmlformats.org/officeDocument/2006/relationships/chart" Target="../charts/chart24.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6.xml"/><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7.xml"/><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8.xml"/><Relationship Id="rId1" Type="http://schemas.openxmlformats.org/officeDocument/2006/relationships/slideLayout" Target="../slideLayouts/slideLayout32.xml"/><Relationship Id="rId4" Type="http://schemas.openxmlformats.org/officeDocument/2006/relationships/chart" Target="../charts/chart2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32.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 xmlns:a16="http://schemas.microsoft.com/office/drawing/2014/main" id="{CE626BDB-0EDA-460D-8389-916ABEB829DA}"/>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0359" r="10359"/>
          <a:stretch>
            <a:fillRect/>
          </a:stretch>
        </p:blipFill>
        <p:spPr/>
      </p:pic>
      <p:sp>
        <p:nvSpPr>
          <p:cNvPr id="8" name="Title 1">
            <a:extLst>
              <a:ext uri="{FF2B5EF4-FFF2-40B4-BE49-F238E27FC236}">
                <a16:creationId xmlns="" xmlns:a16="http://schemas.microsoft.com/office/drawing/2014/main" id="{B1F0F867-2377-4D63-AB9E-94B2D5BB80C7}"/>
              </a:ext>
            </a:extLst>
          </p:cNvPr>
          <p:cNvSpPr txBox="1">
            <a:spLocks/>
          </p:cNvSpPr>
          <p:nvPr/>
        </p:nvSpPr>
        <p:spPr bwMode="gray">
          <a:xfrm>
            <a:off x="491128" y="2910030"/>
            <a:ext cx="6516791" cy="1734697"/>
          </a:xfrm>
          <a:prstGeom prst="rect">
            <a:avLst/>
          </a:prstGeom>
          <a:noFill/>
        </p:spPr>
        <p:txBody>
          <a:bodyPr wrap="square" lIns="82819" tIns="72000" rIns="82819" bIns="0" rtlCol="0" anchor="ctr">
            <a:spAutoFit/>
          </a:bodyPr>
          <a:lstStyle>
            <a:lvl1pPr algn="l" defTabSz="1051802" rtl="0" eaLnBrk="1" latinLnBrk="0" hangingPunct="1">
              <a:lnSpc>
                <a:spcPts val="4100"/>
              </a:lnSpc>
              <a:spcBef>
                <a:spcPts val="0"/>
              </a:spcBef>
              <a:buNone/>
              <a:defRPr lang="en-GB" sz="3600" b="1" kern="1200" baseline="0" dirty="0">
                <a:solidFill>
                  <a:schemeClr val="bg1"/>
                </a:solidFill>
                <a:latin typeface="+mj-lt"/>
                <a:ea typeface="+mn-ea"/>
                <a:cs typeface="+mn-cs"/>
              </a:defRPr>
            </a:lvl1pPr>
          </a:lstStyle>
          <a:p>
            <a:pPr>
              <a:lnSpc>
                <a:spcPct val="100000"/>
              </a:lnSpc>
              <a:spcAft>
                <a:spcPts val="600"/>
              </a:spcAft>
            </a:pPr>
            <a:r>
              <a:rPr lang="sr-Latn-RS" dirty="0">
                <a:solidFill>
                  <a:schemeClr val="tx2">
                    <a:lumMod val="75000"/>
                  </a:schemeClr>
                </a:solidFill>
              </a:rPr>
              <a:t>GODIŠNJE </a:t>
            </a:r>
            <a:r>
              <a:rPr lang="en-US" dirty="0">
                <a:solidFill>
                  <a:schemeClr val="tx2">
                    <a:lumMod val="75000"/>
                  </a:schemeClr>
                </a:solidFill>
              </a:rPr>
              <a:t>ISTRAŽIVANJE STAVOVA </a:t>
            </a:r>
            <a:r>
              <a:rPr lang="sr-Latn-RS" dirty="0">
                <a:solidFill>
                  <a:schemeClr val="tx2">
                    <a:lumMod val="75000"/>
                  </a:schemeClr>
                </a:solidFill>
              </a:rPr>
              <a:t>GRAĐANA</a:t>
            </a:r>
            <a:r>
              <a:rPr lang="en-US" dirty="0">
                <a:solidFill>
                  <a:schemeClr val="tx2">
                    <a:lumMod val="75000"/>
                  </a:schemeClr>
                </a:solidFill>
              </a:rPr>
              <a:t> </a:t>
            </a:r>
            <a:r>
              <a:rPr lang="sr-Latn-RS" dirty="0">
                <a:solidFill>
                  <a:schemeClr val="tx2">
                    <a:lumMod val="75000"/>
                  </a:schemeClr>
                </a:solidFill>
              </a:rPr>
              <a:t/>
            </a:r>
            <a:br>
              <a:rPr lang="sr-Latn-RS" dirty="0">
                <a:solidFill>
                  <a:schemeClr val="tx2">
                    <a:lumMod val="75000"/>
                  </a:schemeClr>
                </a:solidFill>
              </a:rPr>
            </a:br>
            <a:r>
              <a:rPr lang="en-US" dirty="0">
                <a:solidFill>
                  <a:schemeClr val="tx2">
                    <a:lumMod val="75000"/>
                  </a:schemeClr>
                </a:solidFill>
              </a:rPr>
              <a:t>O SIVOJ EKONOMIJI</a:t>
            </a:r>
          </a:p>
        </p:txBody>
      </p:sp>
      <p:sp>
        <p:nvSpPr>
          <p:cNvPr id="10" name="Text Placeholder 4">
            <a:extLst>
              <a:ext uri="{FF2B5EF4-FFF2-40B4-BE49-F238E27FC236}">
                <a16:creationId xmlns="" xmlns:a16="http://schemas.microsoft.com/office/drawing/2014/main" id="{862CA688-A664-4B4A-BCE4-4FE6B421CA2F}"/>
              </a:ext>
            </a:extLst>
          </p:cNvPr>
          <p:cNvSpPr txBox="1">
            <a:spLocks/>
          </p:cNvSpPr>
          <p:nvPr/>
        </p:nvSpPr>
        <p:spPr bwMode="gray">
          <a:xfrm>
            <a:off x="617996" y="5127054"/>
            <a:ext cx="2448272" cy="525785"/>
          </a:xfrm>
          <a:prstGeom prst="rect">
            <a:avLst/>
          </a:prstGeom>
          <a:noFill/>
        </p:spPr>
        <p:txBody>
          <a:bodyPr vert="horz" lIns="0" tIns="41410" rIns="0" bIns="41410" rtlCol="0">
            <a:noAutofit/>
          </a:bodyPr>
          <a:lstStyle>
            <a:lvl1pPr marL="0" indent="0" algn="l" defTabSz="1051802" rtl="0" eaLnBrk="1" latinLnBrk="0" hangingPunct="1">
              <a:lnSpc>
                <a:spcPct val="110000"/>
              </a:lnSpc>
              <a:spcBef>
                <a:spcPts val="600"/>
              </a:spcBef>
              <a:spcAft>
                <a:spcPts val="600"/>
              </a:spcAft>
              <a:buClr>
                <a:schemeClr val="bg2"/>
              </a:buClr>
              <a:buFont typeface="Wingdings" panose="05000000000000000000" pitchFamily="2" charset="2"/>
              <a:buNone/>
              <a:defRPr sz="1800" kern="1200">
                <a:solidFill>
                  <a:schemeClr val="tx1"/>
                </a:solidFill>
                <a:latin typeface="+mn-lt"/>
                <a:ea typeface="+mn-ea"/>
                <a:cs typeface="+mn-cs"/>
              </a:defRPr>
            </a:lvl1pPr>
            <a:lvl2pPr marL="854590" indent="-328688" algn="l" defTabSz="1051802" rtl="0" eaLnBrk="1" latinLnBrk="0" hangingPunct="1">
              <a:lnSpc>
                <a:spcPct val="110000"/>
              </a:lnSpc>
              <a:spcBef>
                <a:spcPts val="600"/>
              </a:spcBef>
              <a:spcAft>
                <a:spcPts val="600"/>
              </a:spcAft>
              <a:buClr>
                <a:schemeClr val="bg2"/>
              </a:buClr>
              <a:buFont typeface="Geomanist Light" pitchFamily="50" charset="0"/>
              <a:buChar char="–"/>
              <a:defRPr sz="2800" kern="1200">
                <a:solidFill>
                  <a:schemeClr val="tx1"/>
                </a:solidFill>
                <a:latin typeface="+mn-lt"/>
                <a:ea typeface="+mn-ea"/>
                <a:cs typeface="+mn-cs"/>
              </a:defRPr>
            </a:lvl2pPr>
            <a:lvl3pPr marL="1314754" indent="-262950" algn="l" defTabSz="1051802" rtl="0" eaLnBrk="1" latinLnBrk="0" hangingPunct="1">
              <a:lnSpc>
                <a:spcPct val="110000"/>
              </a:lnSpc>
              <a:spcBef>
                <a:spcPts val="600"/>
              </a:spcBef>
              <a:spcAft>
                <a:spcPts val="600"/>
              </a:spcAft>
              <a:buClr>
                <a:schemeClr val="bg2"/>
              </a:buClr>
              <a:buFont typeface="Geomanist Light" pitchFamily="50" charset="0"/>
              <a:buChar char="–"/>
              <a:defRPr sz="2400" kern="1200">
                <a:solidFill>
                  <a:schemeClr val="tx1"/>
                </a:solidFill>
                <a:latin typeface="+mn-lt"/>
                <a:ea typeface="+mn-ea"/>
                <a:cs typeface="+mn-cs"/>
              </a:defRPr>
            </a:lvl3pPr>
            <a:lvl4pPr marL="1840656" indent="-262950" algn="l" defTabSz="1051802" rtl="0" eaLnBrk="1" latinLnBrk="0" hangingPunct="1">
              <a:lnSpc>
                <a:spcPct val="110000"/>
              </a:lnSpc>
              <a:spcBef>
                <a:spcPts val="600"/>
              </a:spcBef>
              <a:spcAft>
                <a:spcPts val="600"/>
              </a:spcAft>
              <a:buClr>
                <a:schemeClr val="bg2"/>
              </a:buClr>
              <a:buFont typeface="Geomanist Light" pitchFamily="50" charset="0"/>
              <a:buChar char="–"/>
              <a:defRPr sz="2100" kern="1200">
                <a:solidFill>
                  <a:schemeClr val="tx1"/>
                </a:solidFill>
                <a:latin typeface="+mn-lt"/>
                <a:ea typeface="+mn-ea"/>
                <a:cs typeface="+mn-cs"/>
              </a:defRPr>
            </a:lvl4pPr>
            <a:lvl5pPr marL="2366556" indent="-262950" algn="l" defTabSz="1051802" rtl="0" eaLnBrk="1" latinLnBrk="0" hangingPunct="1">
              <a:lnSpc>
                <a:spcPct val="110000"/>
              </a:lnSpc>
              <a:spcBef>
                <a:spcPts val="600"/>
              </a:spcBef>
              <a:spcAft>
                <a:spcPts val="600"/>
              </a:spcAft>
              <a:buClr>
                <a:schemeClr val="bg2"/>
              </a:buClr>
              <a:buFont typeface="Geomanist Light" pitchFamily="50" charset="0"/>
              <a:buChar char="–"/>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a:spcBef>
                <a:spcPts val="0"/>
              </a:spcBef>
            </a:pPr>
            <a:r>
              <a:rPr lang="sr-Latn-RS" sz="2000" b="1" dirty="0">
                <a:solidFill>
                  <a:schemeClr val="tx2">
                    <a:lumMod val="75000"/>
                  </a:schemeClr>
                </a:solidFill>
              </a:rPr>
              <a:t>Mart 2020</a:t>
            </a:r>
          </a:p>
        </p:txBody>
      </p:sp>
      <p:pic>
        <p:nvPicPr>
          <p:cNvPr id="6" name="Picture 5" descr="SARADNJA GIZ - Horizontal SRPSKI ORIGINAL_Crop - Copy"/>
          <p:cNvPicPr/>
          <p:nvPr/>
        </p:nvPicPr>
        <p:blipFill>
          <a:blip r:embed="rId4">
            <a:extLst>
              <a:ext uri="{28A0092B-C50C-407E-A947-70E740481C1C}">
                <a14:useLocalDpi xmlns:a14="http://schemas.microsoft.com/office/drawing/2010/main" val="0"/>
              </a:ext>
            </a:extLst>
          </a:blip>
          <a:srcRect/>
          <a:stretch>
            <a:fillRect/>
          </a:stretch>
        </p:blipFill>
        <p:spPr bwMode="auto">
          <a:xfrm>
            <a:off x="611733" y="614800"/>
            <a:ext cx="2867794" cy="956917"/>
          </a:xfrm>
          <a:prstGeom prst="rect">
            <a:avLst/>
          </a:prstGeom>
          <a:noFill/>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11576" y="972319"/>
            <a:ext cx="2160240" cy="667318"/>
          </a:xfrm>
          <a:prstGeom prst="rect">
            <a:avLst/>
          </a:prstGeom>
        </p:spPr>
      </p:pic>
    </p:spTree>
    <p:extLst>
      <p:ext uri="{BB962C8B-B14F-4D97-AF65-F5344CB8AC3E}">
        <p14:creationId xmlns:p14="http://schemas.microsoft.com/office/powerpoint/2010/main" val="128849672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p:cNvSpPr>
            <a:spLocks noGrp="1"/>
          </p:cNvSpPr>
          <p:nvPr>
            <p:ph type="body" sz="quarter" idx="16"/>
          </p:nvPr>
        </p:nvSpPr>
        <p:spPr>
          <a:xfrm>
            <a:off x="922619" y="6865612"/>
            <a:ext cx="9281664" cy="577315"/>
          </a:xfrm>
        </p:spPr>
        <p:txBody>
          <a:bodyPr>
            <a:normAutofit/>
          </a:bodyPr>
          <a:lstStyle/>
          <a:p>
            <a:r>
              <a:rPr lang="sr-Latn-CS" dirty="0"/>
              <a:t>Baza: Ukupna ciljna populacija</a:t>
            </a:r>
            <a:endParaRPr lang="en-US" dirty="0"/>
          </a:p>
        </p:txBody>
      </p:sp>
      <p:sp>
        <p:nvSpPr>
          <p:cNvPr id="6" name="Text Placeholder 2"/>
          <p:cNvSpPr>
            <a:spLocks noGrp="1"/>
          </p:cNvSpPr>
          <p:nvPr>
            <p:ph type="body" sz="quarter" idx="13"/>
          </p:nvPr>
        </p:nvSpPr>
        <p:spPr>
          <a:xfrm>
            <a:off x="143927" y="322368"/>
            <a:ext cx="13151919" cy="361919"/>
          </a:xfrm>
          <a:noFill/>
          <a:ln>
            <a:noFill/>
          </a:ln>
        </p:spPr>
        <p:style>
          <a:lnRef idx="2">
            <a:schemeClr val="accent1"/>
          </a:lnRef>
          <a:fillRef idx="1">
            <a:schemeClr val="lt1"/>
          </a:fillRef>
          <a:effectRef idx="0">
            <a:schemeClr val="accent1"/>
          </a:effectRef>
          <a:fontRef idx="minor">
            <a:schemeClr val="dk1"/>
          </a:fontRef>
        </p:style>
        <p:txBody>
          <a:bodyPr anchor="ctr"/>
          <a:lstStyle/>
          <a:p>
            <a:r>
              <a:rPr lang="it-IT" sz="2400" b="1" dirty="0"/>
              <a:t>U kojoj meri smatrate da nagradne igre, poput "Uzmi račun i pobedi", utiču na podizanje svesti građana o važnosti borbe protiv sive ekonomije?</a:t>
            </a:r>
            <a:endParaRPr lang="en-US" sz="2400" b="1" dirty="0"/>
          </a:p>
        </p:txBody>
      </p:sp>
      <p:sp>
        <p:nvSpPr>
          <p:cNvPr id="5" name="Rectangle 2"/>
          <p:cNvSpPr>
            <a:spLocks noChangeArrowheads="1"/>
          </p:cNvSpPr>
          <p:nvPr/>
        </p:nvSpPr>
        <p:spPr bwMode="auto">
          <a:xfrm>
            <a:off x="0" y="0"/>
            <a:ext cx="134397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 name="Object 11"/>
          <p:cNvGraphicFramePr>
            <a:graphicFrameLocks/>
          </p:cNvGraphicFramePr>
          <p:nvPr>
            <p:extLst>
              <p:ext uri="{D42A27DB-BD31-4B8C-83A1-F6EECF244321}">
                <p14:modId xmlns:p14="http://schemas.microsoft.com/office/powerpoint/2010/main" val="1010675664"/>
              </p:ext>
            </p:extLst>
          </p:nvPr>
        </p:nvGraphicFramePr>
        <p:xfrm>
          <a:off x="527199" y="1803175"/>
          <a:ext cx="10081120" cy="504056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3"/>
          <p:cNvSpPr>
            <a:spLocks noGrp="1"/>
          </p:cNvSpPr>
          <p:nvPr>
            <p:ph type="body" sz="quarter" idx="16"/>
          </p:nvPr>
        </p:nvSpPr>
        <p:spPr>
          <a:xfrm>
            <a:off x="311175" y="957240"/>
            <a:ext cx="12984672" cy="879175"/>
          </a:xfrm>
        </p:spPr>
        <p:txBody>
          <a:bodyPr anchor="ctr" anchorCtr="0">
            <a:normAutofit/>
          </a:bodyPr>
          <a:lstStyle/>
          <a:p>
            <a:r>
              <a:rPr lang="sr-Latn-RS" sz="2100" dirty="0">
                <a:solidFill>
                  <a:schemeClr val="bg1">
                    <a:lumMod val="50000"/>
                  </a:schemeClr>
                </a:solidFill>
              </a:rPr>
              <a:t>Svaki drugi građanin smatra da nagradne igre poput </a:t>
            </a:r>
            <a:r>
              <a:rPr lang="sr-Cyrl-RS" sz="2100" dirty="0">
                <a:solidFill>
                  <a:schemeClr val="bg1">
                    <a:lumMod val="50000"/>
                  </a:schemeClr>
                </a:solidFill>
              </a:rPr>
              <a:t> </a:t>
            </a:r>
            <a:r>
              <a:rPr lang="en-US" sz="2100" dirty="0">
                <a:solidFill>
                  <a:schemeClr val="bg1">
                    <a:lumMod val="50000"/>
                  </a:schemeClr>
                </a:solidFill>
              </a:rPr>
              <a:t>“</a:t>
            </a:r>
            <a:r>
              <a:rPr lang="en-US" sz="2100" dirty="0" err="1">
                <a:solidFill>
                  <a:schemeClr val="bg1">
                    <a:lumMod val="50000"/>
                  </a:schemeClr>
                </a:solidFill>
              </a:rPr>
              <a:t>Uzmi</a:t>
            </a:r>
            <a:r>
              <a:rPr lang="en-US" sz="2100" dirty="0">
                <a:solidFill>
                  <a:schemeClr val="bg1">
                    <a:lumMod val="50000"/>
                  </a:schemeClr>
                </a:solidFill>
              </a:rPr>
              <a:t> </a:t>
            </a:r>
            <a:r>
              <a:rPr lang="en-US" sz="2100" dirty="0" err="1">
                <a:solidFill>
                  <a:schemeClr val="bg1">
                    <a:lumMod val="50000"/>
                  </a:schemeClr>
                </a:solidFill>
              </a:rPr>
              <a:t>ra</a:t>
            </a:r>
            <a:r>
              <a:rPr lang="sr-Latn-RS" sz="2100" dirty="0">
                <a:solidFill>
                  <a:schemeClr val="bg1">
                    <a:lumMod val="50000"/>
                  </a:schemeClr>
                </a:solidFill>
              </a:rPr>
              <a:t>č</a:t>
            </a:r>
            <a:r>
              <a:rPr lang="en-US" sz="2100" dirty="0">
                <a:solidFill>
                  <a:schemeClr val="bg1">
                    <a:lumMod val="50000"/>
                  </a:schemeClr>
                </a:solidFill>
              </a:rPr>
              <a:t>un </a:t>
            </a:r>
            <a:r>
              <a:rPr lang="sr-Latn-RS" sz="2100" dirty="0">
                <a:solidFill>
                  <a:schemeClr val="bg1">
                    <a:lumMod val="50000"/>
                  </a:schemeClr>
                </a:solidFill>
              </a:rPr>
              <a:t>i</a:t>
            </a:r>
            <a:r>
              <a:rPr lang="en-US" sz="2100" dirty="0">
                <a:solidFill>
                  <a:schemeClr val="bg1">
                    <a:lumMod val="50000"/>
                  </a:schemeClr>
                </a:solidFill>
              </a:rPr>
              <a:t> </a:t>
            </a:r>
            <a:r>
              <a:rPr lang="en-US" sz="2100" dirty="0" err="1">
                <a:solidFill>
                  <a:schemeClr val="bg1">
                    <a:lumMod val="50000"/>
                  </a:schemeClr>
                </a:solidFill>
              </a:rPr>
              <a:t>pobedi</a:t>
            </a:r>
            <a:r>
              <a:rPr lang="en-US" sz="2100" dirty="0">
                <a:solidFill>
                  <a:schemeClr val="bg1">
                    <a:lumMod val="50000"/>
                  </a:schemeClr>
                </a:solidFill>
              </a:rPr>
              <a:t>”</a:t>
            </a:r>
            <a:r>
              <a:rPr lang="sr-Latn-RS" sz="2100" dirty="0">
                <a:solidFill>
                  <a:schemeClr val="bg1">
                    <a:lumMod val="50000"/>
                  </a:schemeClr>
                </a:solidFill>
              </a:rPr>
              <a:t> utiču na podizanje svesti o važnosti borbe protiv sive ekonomije.</a:t>
            </a:r>
            <a:endParaRPr lang="en-US" sz="2100" dirty="0">
              <a:solidFill>
                <a:schemeClr val="bg1">
                  <a:lumMod val="50000"/>
                </a:schemeClr>
              </a:solidFill>
            </a:endParaRPr>
          </a:p>
        </p:txBody>
      </p:sp>
      <p:sp>
        <p:nvSpPr>
          <p:cNvPr id="9" name="Rounded Rectangle 8"/>
          <p:cNvSpPr/>
          <p:nvPr/>
        </p:nvSpPr>
        <p:spPr>
          <a:xfrm>
            <a:off x="2255391" y="5436815"/>
            <a:ext cx="8496944" cy="1584176"/>
          </a:xfrm>
          <a:prstGeom prst="roundRect">
            <a:avLst/>
          </a:prstGeom>
          <a:noFill/>
          <a:ln>
            <a:solidFill>
              <a:srgbClr val="FF58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3252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38599" y="2041099"/>
            <a:ext cx="6221700" cy="3304480"/>
          </a:xfrm>
        </p:spPr>
        <p:txBody>
          <a:bodyPr>
            <a:normAutofit/>
          </a:bodyPr>
          <a:lstStyle/>
          <a:p>
            <a:r>
              <a:rPr lang="sr-Latn-RS" b="1" dirty="0"/>
              <a:t>KUPOVINA PREKO INTERNETA I NA PIJACAMA</a:t>
            </a:r>
          </a:p>
        </p:txBody>
      </p:sp>
      <p:sp>
        <p:nvSpPr>
          <p:cNvPr id="18" name="TextBox 17"/>
          <p:cNvSpPr txBox="1"/>
          <p:nvPr/>
        </p:nvSpPr>
        <p:spPr>
          <a:xfrm>
            <a:off x="352212" y="6889926"/>
            <a:ext cx="451502" cy="349882"/>
          </a:xfrm>
          <a:prstGeom prst="rect">
            <a:avLst/>
          </a:prstGeom>
        </p:spPr>
        <p:txBody>
          <a:bodyPr vert="horz" wrap="none" lIns="0" tIns="0" rIns="0" bIns="0" rtlCol="0" anchor="b">
            <a:normAutofit/>
          </a:bodyPr>
          <a:lstStyle/>
          <a:p>
            <a:pPr defTabSz="1358380">
              <a:lnSpc>
                <a:spcPct val="85000"/>
              </a:lnSpc>
              <a:spcBef>
                <a:spcPts val="300"/>
              </a:spcBef>
              <a:defRPr/>
            </a:pPr>
            <a:fld id="{01990C03-C3A3-48FE-AF6D-3AE397C89625}" type="slidenum">
              <a:rPr lang="en-GB" sz="1200">
                <a:solidFill>
                  <a:prstClr val="white"/>
                </a:solidFill>
              </a:rPr>
              <a:pPr defTabSz="1358380">
                <a:lnSpc>
                  <a:spcPct val="85000"/>
                </a:lnSpc>
                <a:spcBef>
                  <a:spcPts val="300"/>
                </a:spcBef>
                <a:defRPr/>
              </a:pPr>
              <a:t>11</a:t>
            </a:fld>
            <a:endParaRPr lang="en-GB" sz="1200" dirty="0">
              <a:solidFill>
                <a:prstClr val="white"/>
              </a:solidFill>
            </a:endParaRPr>
          </a:p>
        </p:txBody>
      </p:sp>
      <p:sp>
        <p:nvSpPr>
          <p:cNvPr id="19" name="TextBox 18"/>
          <p:cNvSpPr txBox="1"/>
          <p:nvPr/>
        </p:nvSpPr>
        <p:spPr>
          <a:xfrm>
            <a:off x="925582" y="6991504"/>
            <a:ext cx="1015879" cy="248304"/>
          </a:xfrm>
          <a:prstGeom prst="rect">
            <a:avLst/>
          </a:prstGeom>
        </p:spPr>
        <p:txBody>
          <a:bodyPr vert="horz" wrap="none" lIns="0" tIns="0" rIns="0" bIns="0" rtlCol="0" anchor="b">
            <a:normAutofit/>
          </a:bodyPr>
          <a:lstStyle/>
          <a:p>
            <a:pPr defTabSz="1358380">
              <a:lnSpc>
                <a:spcPct val="85000"/>
              </a:lnSpc>
              <a:spcBef>
                <a:spcPts val="300"/>
              </a:spcBef>
              <a:defRPr/>
            </a:pPr>
            <a:r>
              <a:rPr lang="en-GB" sz="1200" dirty="0">
                <a:solidFill>
                  <a:prstClr val="white"/>
                </a:solidFill>
              </a:rPr>
              <a:t>© 2015 Ipsos.</a:t>
            </a:r>
            <a:endParaRPr lang="en-GB" sz="1800" kern="0" dirty="0">
              <a:solidFill>
                <a:prstClr val="white"/>
              </a:solidFill>
            </a:endParaRPr>
          </a:p>
        </p:txBody>
      </p:sp>
      <p:pic>
        <p:nvPicPr>
          <p:cNvPr id="8" name="Picture Placeholder 7"/>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l="7378" r="7378"/>
          <a:stretch>
            <a:fillRect/>
          </a:stretch>
        </p:blipFill>
        <p:spPr/>
      </p:pic>
    </p:spTree>
    <p:extLst>
      <p:ext uri="{BB962C8B-B14F-4D97-AF65-F5344CB8AC3E}">
        <p14:creationId xmlns:p14="http://schemas.microsoft.com/office/powerpoint/2010/main" val="3587275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39844" y="396255"/>
            <a:ext cx="12960086" cy="347695"/>
          </a:xfrm>
        </p:spPr>
        <p:txBody>
          <a:bodyPr anchor="t"/>
          <a:lstStyle/>
          <a:p>
            <a:r>
              <a:rPr lang="en-US" sz="2400" b="1" dirty="0" err="1"/>
              <a:t>Koju</a:t>
            </a:r>
            <a:r>
              <a:rPr lang="en-US" sz="2400" b="1" dirty="0"/>
              <a:t> </a:t>
            </a:r>
            <a:r>
              <a:rPr lang="en-US" sz="2400" b="1" dirty="0" err="1"/>
              <a:t>robu</a:t>
            </a:r>
            <a:r>
              <a:rPr lang="sr-Latn-RS" sz="2400" b="1" dirty="0"/>
              <a:t> </a:t>
            </a:r>
            <a:r>
              <a:rPr lang="sr-Latn-CS" sz="2400" b="1" dirty="0"/>
              <a:t>/ </a:t>
            </a:r>
            <a:r>
              <a:rPr lang="en-US" sz="2400" b="1" dirty="0" err="1"/>
              <a:t>proizvode</a:t>
            </a:r>
            <a:r>
              <a:rPr lang="en-US" sz="2400" b="1" dirty="0"/>
              <a:t> </a:t>
            </a:r>
            <a:r>
              <a:rPr lang="en-US" sz="2400" b="1" dirty="0" err="1"/>
              <a:t>naj</a:t>
            </a:r>
            <a:r>
              <a:rPr lang="sr-Latn-CS" sz="2400" b="1" dirty="0"/>
              <a:t>č</a:t>
            </a:r>
            <a:r>
              <a:rPr lang="en-US" sz="2400" b="1" dirty="0"/>
              <a:t>e</a:t>
            </a:r>
            <a:r>
              <a:rPr lang="sr-Latn-CS" sz="2400" b="1" dirty="0"/>
              <a:t>šć</a:t>
            </a:r>
            <a:r>
              <a:rPr lang="en-US" sz="2400" b="1" dirty="0"/>
              <a:t>e </a:t>
            </a:r>
            <a:r>
              <a:rPr lang="en-US" sz="2400" b="1" dirty="0" err="1"/>
              <a:t>kupujete</a:t>
            </a:r>
            <a:r>
              <a:rPr lang="en-US" sz="2400" b="1" dirty="0"/>
              <a:t> </a:t>
            </a:r>
            <a:r>
              <a:rPr lang="en-US" sz="2400" b="1" dirty="0" err="1"/>
              <a:t>putem</a:t>
            </a:r>
            <a:r>
              <a:rPr lang="en-US" sz="2400" b="1" dirty="0"/>
              <a:t> </a:t>
            </a:r>
            <a:r>
              <a:rPr lang="en-US" sz="2400" b="1" dirty="0" err="1"/>
              <a:t>Interneta</a:t>
            </a:r>
            <a:r>
              <a:rPr lang="sr-Latn-CS" sz="2400" b="1" dirty="0"/>
              <a:t>? - </a:t>
            </a:r>
            <a:r>
              <a:rPr lang="en-US" sz="2400" b="1" dirty="0" err="1"/>
              <a:t>Prvi</a:t>
            </a:r>
            <a:r>
              <a:rPr lang="sr-Latn-CS" sz="2400" b="1" dirty="0"/>
              <a:t>, </a:t>
            </a:r>
            <a:r>
              <a:rPr lang="en-US" sz="2400" b="1" dirty="0" err="1"/>
              <a:t>drugi</a:t>
            </a:r>
            <a:r>
              <a:rPr lang="en-US" sz="2400" b="1" dirty="0"/>
              <a:t> i </a:t>
            </a:r>
            <a:r>
              <a:rPr lang="en-US" sz="2400" b="1" dirty="0" err="1"/>
              <a:t>tre</a:t>
            </a:r>
            <a:r>
              <a:rPr lang="sr-Latn-CS" sz="2400" b="1" dirty="0"/>
              <a:t>ć</a:t>
            </a:r>
            <a:r>
              <a:rPr lang="en-US" sz="2400" b="1" dirty="0"/>
              <a:t>i </a:t>
            </a:r>
            <a:r>
              <a:rPr lang="en-US" sz="2400" b="1" dirty="0" err="1"/>
              <a:t>odgovor</a:t>
            </a:r>
            <a:endParaRPr lang="en-US" sz="2400" b="1" dirty="0"/>
          </a:p>
        </p:txBody>
      </p:sp>
      <p:sp>
        <p:nvSpPr>
          <p:cNvPr id="7" name="Text Placeholder 3"/>
          <p:cNvSpPr>
            <a:spLocks noGrp="1"/>
          </p:cNvSpPr>
          <p:nvPr>
            <p:ph type="body" sz="quarter" idx="16"/>
          </p:nvPr>
        </p:nvSpPr>
        <p:spPr>
          <a:xfrm>
            <a:off x="1103263" y="6732959"/>
            <a:ext cx="9281664" cy="467902"/>
          </a:xfrm>
        </p:spPr>
        <p:txBody>
          <a:bodyPr>
            <a:normAutofit/>
          </a:bodyPr>
          <a:lstStyle/>
          <a:p>
            <a:r>
              <a:rPr lang="sr-Latn-RS" dirty="0"/>
              <a:t>Baza: Ukupna ciljna</a:t>
            </a:r>
            <a:r>
              <a:rPr lang="en-US" dirty="0"/>
              <a:t> </a:t>
            </a:r>
            <a:r>
              <a:rPr lang="sr-Latn-RS" dirty="0"/>
              <a:t>populacija </a:t>
            </a:r>
            <a:endParaRPr lang="en-US" dirty="0"/>
          </a:p>
        </p:txBody>
      </p:sp>
      <p:sp>
        <p:nvSpPr>
          <p:cNvPr id="5" name="Rectangle 2"/>
          <p:cNvSpPr>
            <a:spLocks noChangeArrowheads="1"/>
          </p:cNvSpPr>
          <p:nvPr/>
        </p:nvSpPr>
        <p:spPr bwMode="auto">
          <a:xfrm>
            <a:off x="0" y="0"/>
            <a:ext cx="134397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0" y="0"/>
            <a:ext cx="134397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5"/>
          <p:cNvSpPr>
            <a:spLocks noChangeArrowheads="1"/>
          </p:cNvSpPr>
          <p:nvPr/>
        </p:nvSpPr>
        <p:spPr bwMode="auto">
          <a:xfrm>
            <a:off x="0" y="0"/>
            <a:ext cx="134397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0" y="0"/>
            <a:ext cx="134397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Chart 11"/>
          <p:cNvGraphicFramePr>
            <a:graphicFrameLocks/>
          </p:cNvGraphicFramePr>
          <p:nvPr>
            <p:extLst>
              <p:ext uri="{D42A27DB-BD31-4B8C-83A1-F6EECF244321}">
                <p14:modId xmlns:p14="http://schemas.microsoft.com/office/powerpoint/2010/main" val="2306990459"/>
              </p:ext>
            </p:extLst>
          </p:nvPr>
        </p:nvGraphicFramePr>
        <p:xfrm>
          <a:off x="1895351" y="2111499"/>
          <a:ext cx="10009112" cy="4887512"/>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Placeholder 3"/>
          <p:cNvSpPr>
            <a:spLocks noGrp="1"/>
          </p:cNvSpPr>
          <p:nvPr>
            <p:ph type="body" sz="quarter" idx="16"/>
          </p:nvPr>
        </p:nvSpPr>
        <p:spPr>
          <a:xfrm>
            <a:off x="455191" y="1155691"/>
            <a:ext cx="12605409" cy="816979"/>
          </a:xfrm>
        </p:spPr>
        <p:txBody>
          <a:bodyPr anchor="t" anchorCtr="0">
            <a:noAutofit/>
          </a:bodyPr>
          <a:lstStyle/>
          <a:p>
            <a:pPr algn="just"/>
            <a:r>
              <a:rPr lang="sr-Latn-RS" sz="2100" dirty="0">
                <a:solidFill>
                  <a:schemeClr val="tx1">
                    <a:lumMod val="75000"/>
                    <a:lumOff val="25000"/>
                  </a:schemeClr>
                </a:solidFill>
              </a:rPr>
              <a:t>Više od četvrtine građana preko interneta najčešće kupuje odeću, obuću, nakit i druge modne detalje. Zatim slede elektronski uređaji i tehnika, knjige, časopisi i novine, kao i kozmetika i farmaceutski proizvodi.</a:t>
            </a:r>
            <a:endParaRPr lang="en-US" sz="2100" dirty="0">
              <a:solidFill>
                <a:schemeClr val="tx1">
                  <a:lumMod val="75000"/>
                  <a:lumOff val="25000"/>
                </a:schemeClr>
              </a:solidFill>
            </a:endParaRPr>
          </a:p>
        </p:txBody>
      </p:sp>
      <p:sp>
        <p:nvSpPr>
          <p:cNvPr id="14" name="Rounded Rectangle 13"/>
          <p:cNvSpPr/>
          <p:nvPr/>
        </p:nvSpPr>
        <p:spPr>
          <a:xfrm>
            <a:off x="9586712" y="3348583"/>
            <a:ext cx="3022652" cy="1736306"/>
          </a:xfrm>
          <a:prstGeom prst="roundRect">
            <a:avLst/>
          </a:prstGeom>
          <a:noFill/>
          <a:ln>
            <a:solidFill>
              <a:srgbClr val="FF585D"/>
            </a:solidFill>
          </a:ln>
        </p:spPr>
        <p:style>
          <a:lnRef idx="2">
            <a:schemeClr val="accent1">
              <a:shade val="50000"/>
            </a:schemeClr>
          </a:lnRef>
          <a:fillRef idx="1">
            <a:schemeClr val="accent1"/>
          </a:fillRef>
          <a:effectRef idx="0">
            <a:schemeClr val="accent1"/>
          </a:effectRef>
          <a:fontRef idx="minor">
            <a:schemeClr val="lt1"/>
          </a:fontRef>
        </p:style>
        <p:txBody>
          <a:bodyPr lIns="0" tIns="52913" rIns="0" bIns="52913" rtlCol="0" anchor="ctr"/>
          <a:lstStyle/>
          <a:p>
            <a:pPr algn="ctr"/>
            <a:r>
              <a:rPr lang="sr-Latn-RS" b="1" dirty="0">
                <a:solidFill>
                  <a:schemeClr val="bg2"/>
                </a:solidFill>
              </a:rPr>
              <a:t>38% građana kupuje preko interneta</a:t>
            </a:r>
          </a:p>
        </p:txBody>
      </p:sp>
    </p:spTree>
    <p:extLst>
      <p:ext uri="{BB962C8B-B14F-4D97-AF65-F5344CB8AC3E}">
        <p14:creationId xmlns:p14="http://schemas.microsoft.com/office/powerpoint/2010/main" val="3183978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p:cNvSpPr>
            <a:spLocks noGrp="1"/>
          </p:cNvSpPr>
          <p:nvPr>
            <p:ph type="body" sz="quarter" idx="16"/>
          </p:nvPr>
        </p:nvSpPr>
        <p:spPr>
          <a:xfrm>
            <a:off x="922619" y="6876701"/>
            <a:ext cx="5005180" cy="467902"/>
          </a:xfrm>
        </p:spPr>
        <p:txBody>
          <a:bodyPr>
            <a:normAutofit/>
          </a:bodyPr>
          <a:lstStyle/>
          <a:p>
            <a:r>
              <a:rPr lang="sr-Latn-CS" dirty="0"/>
              <a:t>Baza: Oni koji kupuju preko interneta (38% od ciljne populacije)</a:t>
            </a:r>
            <a:endParaRPr lang="en-US" dirty="0"/>
          </a:p>
        </p:txBody>
      </p:sp>
      <p:sp>
        <p:nvSpPr>
          <p:cNvPr id="5" name="Rectangle 2"/>
          <p:cNvSpPr>
            <a:spLocks noChangeArrowheads="1"/>
          </p:cNvSpPr>
          <p:nvPr/>
        </p:nvSpPr>
        <p:spPr bwMode="auto">
          <a:xfrm>
            <a:off x="0" y="0"/>
            <a:ext cx="134397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0" y="0"/>
            <a:ext cx="134397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5"/>
          <p:cNvSpPr>
            <a:spLocks noChangeArrowheads="1"/>
          </p:cNvSpPr>
          <p:nvPr/>
        </p:nvSpPr>
        <p:spPr bwMode="auto">
          <a:xfrm>
            <a:off x="0" y="0"/>
            <a:ext cx="134397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0" y="0"/>
            <a:ext cx="134397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0" y="0"/>
            <a:ext cx="134397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7"/>
          <p:cNvGraphicFramePr>
            <a:graphicFrameLocks/>
          </p:cNvGraphicFramePr>
          <p:nvPr>
            <p:extLst>
              <p:ext uri="{D42A27DB-BD31-4B8C-83A1-F6EECF244321}">
                <p14:modId xmlns:p14="http://schemas.microsoft.com/office/powerpoint/2010/main" val="2374101934"/>
              </p:ext>
            </p:extLst>
          </p:nvPr>
        </p:nvGraphicFramePr>
        <p:xfrm>
          <a:off x="455191" y="1919336"/>
          <a:ext cx="7366024" cy="5082976"/>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6"/>
          <p:cNvSpPr>
            <a:spLocks noChangeArrowheads="1"/>
          </p:cNvSpPr>
          <p:nvPr/>
        </p:nvSpPr>
        <p:spPr bwMode="auto">
          <a:xfrm>
            <a:off x="0" y="0"/>
            <a:ext cx="134397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 name="Object 14"/>
          <p:cNvGraphicFramePr>
            <a:graphicFrameLocks/>
          </p:cNvGraphicFramePr>
          <p:nvPr>
            <p:extLst>
              <p:ext uri="{D42A27DB-BD31-4B8C-83A1-F6EECF244321}">
                <p14:modId xmlns:p14="http://schemas.microsoft.com/office/powerpoint/2010/main" val="3874576227"/>
              </p:ext>
            </p:extLst>
          </p:nvPr>
        </p:nvGraphicFramePr>
        <p:xfrm>
          <a:off x="7190176" y="1762267"/>
          <a:ext cx="5616624" cy="3672408"/>
        </p:xfrm>
        <a:graphic>
          <a:graphicData uri="http://schemas.openxmlformats.org/drawingml/2006/chart">
            <c:chart xmlns:c="http://schemas.openxmlformats.org/drawingml/2006/chart" xmlns:r="http://schemas.openxmlformats.org/officeDocument/2006/relationships" r:id="rId4"/>
          </a:graphicData>
        </a:graphic>
      </p:graphicFrame>
      <p:sp>
        <p:nvSpPr>
          <p:cNvPr id="15" name="Rounded Rectangle 14"/>
          <p:cNvSpPr/>
          <p:nvPr/>
        </p:nvSpPr>
        <p:spPr>
          <a:xfrm>
            <a:off x="178404" y="378271"/>
            <a:ext cx="6233738" cy="67214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4399" tIns="67199" rIns="134399" bIns="67199" rtlCol="0" anchor="ctr"/>
          <a:lstStyle/>
          <a:p>
            <a:r>
              <a:rPr lang="en-US" sz="2000" b="1" dirty="0" err="1">
                <a:solidFill>
                  <a:schemeClr val="bg1">
                    <a:lumMod val="50000"/>
                  </a:schemeClr>
                </a:solidFill>
              </a:rPr>
              <a:t>Kada</a:t>
            </a:r>
            <a:r>
              <a:rPr lang="en-US" sz="2000" b="1" dirty="0">
                <a:solidFill>
                  <a:schemeClr val="bg1">
                    <a:lumMod val="50000"/>
                  </a:schemeClr>
                </a:solidFill>
              </a:rPr>
              <a:t> </a:t>
            </a:r>
            <a:r>
              <a:rPr lang="en-US" sz="2000" b="1" dirty="0" err="1">
                <a:solidFill>
                  <a:schemeClr val="bg1">
                    <a:lumMod val="50000"/>
                  </a:schemeClr>
                </a:solidFill>
              </a:rPr>
              <a:t>kupujete</a:t>
            </a:r>
            <a:r>
              <a:rPr lang="en-US" sz="2000" b="1" dirty="0">
                <a:solidFill>
                  <a:schemeClr val="bg1">
                    <a:lumMod val="50000"/>
                  </a:schemeClr>
                </a:solidFill>
              </a:rPr>
              <a:t> </a:t>
            </a:r>
            <a:r>
              <a:rPr lang="en-US" sz="2000" b="1" dirty="0" err="1">
                <a:solidFill>
                  <a:schemeClr val="bg1">
                    <a:lumMod val="50000"/>
                  </a:schemeClr>
                </a:solidFill>
              </a:rPr>
              <a:t>putem</a:t>
            </a:r>
            <a:r>
              <a:rPr lang="en-US" sz="2000" b="1" dirty="0">
                <a:solidFill>
                  <a:schemeClr val="bg1">
                    <a:lumMod val="50000"/>
                  </a:schemeClr>
                </a:solidFill>
              </a:rPr>
              <a:t> </a:t>
            </a:r>
            <a:r>
              <a:rPr lang="en-US" sz="2000" b="1" dirty="0" err="1">
                <a:solidFill>
                  <a:schemeClr val="bg1">
                    <a:lumMod val="50000"/>
                  </a:schemeClr>
                </a:solidFill>
              </a:rPr>
              <a:t>Interneta</a:t>
            </a:r>
            <a:r>
              <a:rPr lang="en-US" sz="2000" b="1" dirty="0">
                <a:solidFill>
                  <a:schemeClr val="bg1">
                    <a:lumMod val="50000"/>
                  </a:schemeClr>
                </a:solidFill>
              </a:rPr>
              <a:t>, </a:t>
            </a:r>
            <a:r>
              <a:rPr lang="en-US" sz="2000" b="1" dirty="0" err="1">
                <a:solidFill>
                  <a:schemeClr val="bg1">
                    <a:lumMod val="50000"/>
                  </a:schemeClr>
                </a:solidFill>
              </a:rPr>
              <a:t>koji</a:t>
            </a:r>
            <a:r>
              <a:rPr lang="en-US" sz="2000" b="1" dirty="0">
                <a:solidFill>
                  <a:schemeClr val="bg1">
                    <a:lumMod val="50000"/>
                  </a:schemeClr>
                </a:solidFill>
              </a:rPr>
              <a:t> </a:t>
            </a:r>
            <a:r>
              <a:rPr lang="en-US" sz="2000" b="1" dirty="0" err="1">
                <a:solidFill>
                  <a:schemeClr val="bg1">
                    <a:lumMod val="50000"/>
                  </a:schemeClr>
                </a:solidFill>
              </a:rPr>
              <a:t>način</a:t>
            </a:r>
            <a:r>
              <a:rPr lang="en-US" sz="2000" b="1" dirty="0">
                <a:solidFill>
                  <a:schemeClr val="bg1">
                    <a:lumMod val="50000"/>
                  </a:schemeClr>
                </a:solidFill>
              </a:rPr>
              <a:t> </a:t>
            </a:r>
            <a:r>
              <a:rPr lang="en-US" sz="2000" b="1" dirty="0" err="1">
                <a:solidFill>
                  <a:schemeClr val="bg1">
                    <a:lumMod val="50000"/>
                  </a:schemeClr>
                </a:solidFill>
              </a:rPr>
              <a:t>plaćanja</a:t>
            </a:r>
            <a:r>
              <a:rPr lang="en-US" sz="2000" b="1" dirty="0">
                <a:solidFill>
                  <a:schemeClr val="bg1">
                    <a:lumMod val="50000"/>
                  </a:schemeClr>
                </a:solidFill>
              </a:rPr>
              <a:t> </a:t>
            </a:r>
            <a:r>
              <a:rPr lang="en-US" sz="2000" b="1" dirty="0" err="1">
                <a:solidFill>
                  <a:schemeClr val="bg1">
                    <a:lumMod val="50000"/>
                  </a:schemeClr>
                </a:solidFill>
              </a:rPr>
              <a:t>najčešće</a:t>
            </a:r>
            <a:r>
              <a:rPr lang="en-US" sz="2000" b="1" dirty="0">
                <a:solidFill>
                  <a:schemeClr val="bg1">
                    <a:lumMod val="50000"/>
                  </a:schemeClr>
                </a:solidFill>
              </a:rPr>
              <a:t> </a:t>
            </a:r>
            <a:r>
              <a:rPr lang="en-US" sz="2000" b="1" dirty="0" err="1">
                <a:solidFill>
                  <a:schemeClr val="bg1">
                    <a:lumMod val="50000"/>
                  </a:schemeClr>
                </a:solidFill>
              </a:rPr>
              <a:t>koristite</a:t>
            </a:r>
            <a:r>
              <a:rPr lang="en-US" sz="2000" b="1" dirty="0">
                <a:solidFill>
                  <a:schemeClr val="bg1">
                    <a:lumMod val="50000"/>
                  </a:schemeClr>
                </a:solidFill>
              </a:rPr>
              <a:t>?</a:t>
            </a:r>
          </a:p>
        </p:txBody>
      </p:sp>
      <p:sp>
        <p:nvSpPr>
          <p:cNvPr id="17" name="Rounded Rectangle 16"/>
          <p:cNvSpPr/>
          <p:nvPr/>
        </p:nvSpPr>
        <p:spPr>
          <a:xfrm>
            <a:off x="7151935" y="386053"/>
            <a:ext cx="6233738" cy="67214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4399" tIns="67199" rIns="134399" bIns="67199" rtlCol="0" anchor="ctr"/>
          <a:lstStyle/>
          <a:p>
            <a:r>
              <a:rPr lang="en-US" sz="2000" b="1" dirty="0" err="1">
                <a:solidFill>
                  <a:schemeClr val="bg1">
                    <a:lumMod val="50000"/>
                  </a:schemeClr>
                </a:solidFill>
              </a:rPr>
              <a:t>Šta</a:t>
            </a:r>
            <a:r>
              <a:rPr lang="en-US" sz="2000" b="1" dirty="0">
                <a:solidFill>
                  <a:schemeClr val="bg1">
                    <a:lumMod val="50000"/>
                  </a:schemeClr>
                </a:solidFill>
              </a:rPr>
              <a:t> </a:t>
            </a:r>
            <a:r>
              <a:rPr lang="en-US" sz="2000" b="1" dirty="0" err="1">
                <a:solidFill>
                  <a:schemeClr val="bg1">
                    <a:lumMod val="50000"/>
                  </a:schemeClr>
                </a:solidFill>
              </a:rPr>
              <a:t>najčešće</a:t>
            </a:r>
            <a:r>
              <a:rPr lang="en-US" sz="2000" b="1" dirty="0">
                <a:solidFill>
                  <a:schemeClr val="bg1">
                    <a:lumMod val="50000"/>
                  </a:schemeClr>
                </a:solidFill>
              </a:rPr>
              <a:t> </a:t>
            </a:r>
            <a:r>
              <a:rPr lang="en-US" sz="2000" b="1" dirty="0" err="1">
                <a:solidFill>
                  <a:schemeClr val="bg1">
                    <a:lumMod val="50000"/>
                  </a:schemeClr>
                </a:solidFill>
              </a:rPr>
              <a:t>dobijate</a:t>
            </a:r>
            <a:r>
              <a:rPr lang="en-US" sz="2000" b="1" dirty="0">
                <a:solidFill>
                  <a:schemeClr val="bg1">
                    <a:lumMod val="50000"/>
                  </a:schemeClr>
                </a:solidFill>
              </a:rPr>
              <a:t> </a:t>
            </a:r>
            <a:r>
              <a:rPr lang="en-US" sz="2000" b="1" dirty="0" err="1">
                <a:solidFill>
                  <a:schemeClr val="bg1">
                    <a:lumMod val="50000"/>
                  </a:schemeClr>
                </a:solidFill>
              </a:rPr>
              <a:t>kao</a:t>
            </a:r>
            <a:r>
              <a:rPr lang="en-US" sz="2000" b="1" dirty="0">
                <a:solidFill>
                  <a:schemeClr val="bg1">
                    <a:lumMod val="50000"/>
                  </a:schemeClr>
                </a:solidFill>
              </a:rPr>
              <a:t> </a:t>
            </a:r>
            <a:r>
              <a:rPr lang="en-US" sz="2000" b="1" dirty="0" err="1">
                <a:solidFill>
                  <a:schemeClr val="bg1">
                    <a:lumMod val="50000"/>
                  </a:schemeClr>
                </a:solidFill>
              </a:rPr>
              <a:t>dokaz</a:t>
            </a:r>
            <a:r>
              <a:rPr lang="en-US" sz="2000" b="1" dirty="0">
                <a:solidFill>
                  <a:schemeClr val="bg1">
                    <a:lumMod val="50000"/>
                  </a:schemeClr>
                </a:solidFill>
              </a:rPr>
              <a:t> o </a:t>
            </a:r>
            <a:r>
              <a:rPr lang="en-US" sz="2000" b="1" dirty="0" err="1">
                <a:solidFill>
                  <a:schemeClr val="bg1">
                    <a:lumMod val="50000"/>
                  </a:schemeClr>
                </a:solidFill>
              </a:rPr>
              <a:t>plaćanju</a:t>
            </a:r>
            <a:r>
              <a:rPr lang="en-US" sz="2000" b="1" dirty="0">
                <a:solidFill>
                  <a:schemeClr val="bg1">
                    <a:lumMod val="50000"/>
                  </a:schemeClr>
                </a:solidFill>
              </a:rPr>
              <a:t> </a:t>
            </a:r>
            <a:r>
              <a:rPr lang="en-US" sz="2000" b="1" dirty="0" err="1">
                <a:solidFill>
                  <a:schemeClr val="bg1">
                    <a:lumMod val="50000"/>
                  </a:schemeClr>
                </a:solidFill>
              </a:rPr>
              <a:t>kada</a:t>
            </a:r>
            <a:r>
              <a:rPr lang="en-US" sz="2000" b="1" dirty="0">
                <a:solidFill>
                  <a:schemeClr val="bg1">
                    <a:lumMod val="50000"/>
                  </a:schemeClr>
                </a:solidFill>
              </a:rPr>
              <a:t> </a:t>
            </a:r>
            <a:r>
              <a:rPr lang="en-US" sz="2000" b="1" dirty="0" err="1">
                <a:solidFill>
                  <a:schemeClr val="bg1">
                    <a:lumMod val="50000"/>
                  </a:schemeClr>
                </a:solidFill>
              </a:rPr>
              <a:t>kupite</a:t>
            </a:r>
            <a:r>
              <a:rPr lang="en-US" sz="2000" b="1" dirty="0">
                <a:solidFill>
                  <a:schemeClr val="bg1">
                    <a:lumMod val="50000"/>
                  </a:schemeClr>
                </a:solidFill>
              </a:rPr>
              <a:t> </a:t>
            </a:r>
            <a:r>
              <a:rPr lang="en-US" sz="2000" b="1" dirty="0" err="1">
                <a:solidFill>
                  <a:schemeClr val="bg1">
                    <a:lumMod val="50000"/>
                  </a:schemeClr>
                </a:solidFill>
              </a:rPr>
              <a:t>robu</a:t>
            </a:r>
            <a:r>
              <a:rPr lang="en-US" sz="2000" b="1" dirty="0">
                <a:solidFill>
                  <a:schemeClr val="bg1">
                    <a:lumMod val="50000"/>
                  </a:schemeClr>
                </a:solidFill>
              </a:rPr>
              <a:t> </a:t>
            </a:r>
            <a:r>
              <a:rPr lang="en-US" sz="2000" b="1" dirty="0" err="1">
                <a:solidFill>
                  <a:schemeClr val="bg1">
                    <a:lumMod val="50000"/>
                  </a:schemeClr>
                </a:solidFill>
              </a:rPr>
              <a:t>preko</a:t>
            </a:r>
            <a:r>
              <a:rPr lang="en-US" sz="2000" b="1" dirty="0">
                <a:solidFill>
                  <a:schemeClr val="bg1">
                    <a:lumMod val="50000"/>
                  </a:schemeClr>
                </a:solidFill>
              </a:rPr>
              <a:t> </a:t>
            </a:r>
            <a:r>
              <a:rPr lang="en-US" sz="2000" b="1" dirty="0" err="1">
                <a:solidFill>
                  <a:schemeClr val="bg1">
                    <a:lumMod val="50000"/>
                  </a:schemeClr>
                </a:solidFill>
              </a:rPr>
              <a:t>Interneta</a:t>
            </a:r>
            <a:r>
              <a:rPr lang="en-US" sz="2000" b="1" dirty="0">
                <a:solidFill>
                  <a:schemeClr val="bg1">
                    <a:lumMod val="50000"/>
                  </a:schemeClr>
                </a:solidFill>
              </a:rPr>
              <a:t>?</a:t>
            </a:r>
          </a:p>
        </p:txBody>
      </p:sp>
      <p:sp>
        <p:nvSpPr>
          <p:cNvPr id="18" name="Rectangle: Rounded Corners 22">
            <a:extLst>
              <a:ext uri="{FF2B5EF4-FFF2-40B4-BE49-F238E27FC236}">
                <a16:creationId xmlns="" xmlns:a16="http://schemas.microsoft.com/office/drawing/2014/main" id="{20A90680-29E2-4DD0-98CB-FDCFC3C12FD3}"/>
              </a:ext>
            </a:extLst>
          </p:cNvPr>
          <p:cNvSpPr/>
          <p:nvPr/>
        </p:nvSpPr>
        <p:spPr bwMode="gray">
          <a:xfrm>
            <a:off x="7723937" y="5521589"/>
            <a:ext cx="4786774" cy="1708391"/>
          </a:xfrm>
          <a:prstGeom prst="roundRect">
            <a:avLst/>
          </a:prstGeom>
          <a:solidFill>
            <a:schemeClr val="bg1"/>
          </a:solidFill>
          <a:ln>
            <a:solidFill>
              <a:srgbClr val="00464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ct val="110000"/>
              </a:lnSpc>
              <a:spcBef>
                <a:spcPts val="2400"/>
              </a:spcBef>
              <a:buClr>
                <a:schemeClr val="bg2"/>
              </a:buClr>
            </a:pPr>
            <a:r>
              <a:rPr lang="sr-Latn-RS" sz="1800" dirty="0">
                <a:solidFill>
                  <a:schemeClr val="bg1">
                    <a:lumMod val="50000"/>
                  </a:schemeClr>
                </a:solidFill>
                <a:latin typeface="Calibri" panose="020F0502020204030204" pitchFamily="34" charset="0"/>
              </a:rPr>
              <a:t>Imajući u vidu da većina građana ne razmišlja o tome da li je dobijeni račun fiskalni ili ne, da li je ispravan ili ne, može se reći da 64% njih navodi da prilikom kupovine putem interneta dobije neku vrstu računa. </a:t>
            </a:r>
            <a:endParaRPr lang="en-US" sz="1800" dirty="0">
              <a:solidFill>
                <a:schemeClr val="bg1">
                  <a:lumMod val="50000"/>
                </a:schemeClr>
              </a:solidFill>
              <a:latin typeface="Calibri" panose="020F0502020204030204" pitchFamily="34" charset="0"/>
            </a:endParaRPr>
          </a:p>
        </p:txBody>
      </p:sp>
      <p:sp>
        <p:nvSpPr>
          <p:cNvPr id="19" name="Rectangle: Rounded Corners 2">
            <a:extLst>
              <a:ext uri="{FF2B5EF4-FFF2-40B4-BE49-F238E27FC236}">
                <a16:creationId xmlns="" xmlns:a16="http://schemas.microsoft.com/office/drawing/2014/main" id="{C90AA5D9-48BF-4416-ACFA-540365206449}"/>
              </a:ext>
            </a:extLst>
          </p:cNvPr>
          <p:cNvSpPr/>
          <p:nvPr/>
        </p:nvSpPr>
        <p:spPr bwMode="gray">
          <a:xfrm>
            <a:off x="383183" y="2124447"/>
            <a:ext cx="7560840" cy="814900"/>
          </a:xfrm>
          <a:prstGeom prst="roundRect">
            <a:avLst/>
          </a:prstGeom>
          <a:noFill/>
          <a:ln>
            <a:solidFill>
              <a:srgbClr val="FF585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US" sz="2000" dirty="0">
              <a:solidFill>
                <a:schemeClr val="bg1"/>
              </a:solidFill>
            </a:endParaRPr>
          </a:p>
        </p:txBody>
      </p:sp>
      <p:sp>
        <p:nvSpPr>
          <p:cNvPr id="20" name="Rounded Rectangle 19"/>
          <p:cNvSpPr/>
          <p:nvPr/>
        </p:nvSpPr>
        <p:spPr>
          <a:xfrm>
            <a:off x="356934" y="1227356"/>
            <a:ext cx="12653779" cy="67214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4399" tIns="67199" rIns="134399" bIns="67199" rtlCol="0" anchor="ctr"/>
          <a:lstStyle/>
          <a:p>
            <a:pPr algn="just"/>
            <a:r>
              <a:rPr lang="sr-Latn-RS" sz="2000" dirty="0">
                <a:solidFill>
                  <a:schemeClr val="bg1">
                    <a:lumMod val="50000"/>
                  </a:schemeClr>
                </a:solidFill>
              </a:rPr>
              <a:t>Tri četvrtine građana prilikom kupovine putem interneta plaća gotovinski pouzećem, odnosno u kešu prilikom isporuke.  </a:t>
            </a:r>
            <a:endParaRPr lang="en-US" sz="2000" dirty="0">
              <a:solidFill>
                <a:schemeClr val="bg1">
                  <a:lumMod val="50000"/>
                </a:schemeClr>
              </a:solidFill>
            </a:endParaRPr>
          </a:p>
        </p:txBody>
      </p:sp>
    </p:spTree>
    <p:extLst>
      <p:ext uri="{BB962C8B-B14F-4D97-AF65-F5344CB8AC3E}">
        <p14:creationId xmlns:p14="http://schemas.microsoft.com/office/powerpoint/2010/main" val="3642221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
          <p:cNvSpPr>
            <a:spLocks noGrp="1"/>
          </p:cNvSpPr>
          <p:nvPr>
            <p:ph type="body" sz="quarter" idx="16"/>
          </p:nvPr>
        </p:nvSpPr>
        <p:spPr>
          <a:xfrm>
            <a:off x="143927" y="1188343"/>
            <a:ext cx="12954870" cy="697302"/>
          </a:xfrm>
        </p:spPr>
        <p:txBody>
          <a:bodyPr anchor="t" anchorCtr="0">
            <a:noAutofit/>
          </a:bodyPr>
          <a:lstStyle/>
          <a:p>
            <a:pPr algn="just"/>
            <a:r>
              <a:rPr lang="sr-Latn-RS" sz="2100" dirty="0">
                <a:solidFill>
                  <a:schemeClr val="bg1">
                    <a:lumMod val="50000"/>
                  </a:schemeClr>
                </a:solidFill>
              </a:rPr>
              <a:t>Skoro dve petine građana tvrdi da, ne računajući sveže namirnice, ne kupuje ništa na pijacama. Oni koji kupuju, najčešće kupuju garderobu, kozmetiku i kućnu hemiju, kao i konditorske proizvode.</a:t>
            </a:r>
            <a:endParaRPr lang="en-US" sz="2100" dirty="0">
              <a:solidFill>
                <a:schemeClr val="bg1">
                  <a:lumMod val="50000"/>
                </a:schemeClr>
              </a:solidFill>
            </a:endParaRPr>
          </a:p>
        </p:txBody>
      </p:sp>
      <p:sp>
        <p:nvSpPr>
          <p:cNvPr id="11" name="Text Placeholder 2"/>
          <p:cNvSpPr>
            <a:spLocks noGrp="1"/>
          </p:cNvSpPr>
          <p:nvPr>
            <p:ph type="body" sz="quarter" idx="13"/>
          </p:nvPr>
        </p:nvSpPr>
        <p:spPr>
          <a:xfrm>
            <a:off x="143927" y="387033"/>
            <a:ext cx="13151919" cy="338460"/>
          </a:xfrm>
          <a:ln>
            <a:solidFill>
              <a:schemeClr val="bg1"/>
            </a:solidFill>
          </a:ln>
        </p:spPr>
        <p:style>
          <a:lnRef idx="2">
            <a:schemeClr val="accent1"/>
          </a:lnRef>
          <a:fillRef idx="1">
            <a:schemeClr val="lt1"/>
          </a:fillRef>
          <a:effectRef idx="0">
            <a:schemeClr val="accent1"/>
          </a:effectRef>
          <a:fontRef idx="minor">
            <a:schemeClr val="dk1"/>
          </a:fontRef>
        </p:style>
        <p:txBody>
          <a:bodyPr anchor="ctr"/>
          <a:lstStyle/>
          <a:p>
            <a:r>
              <a:rPr lang="en-US" sz="2400" b="1" dirty="0"/>
              <a:t>Ne </a:t>
            </a:r>
            <a:r>
              <a:rPr lang="en-US" sz="2400" b="1" dirty="0" err="1"/>
              <a:t>računajući</a:t>
            </a:r>
            <a:r>
              <a:rPr lang="en-US" sz="2400" b="1" dirty="0"/>
              <a:t> </a:t>
            </a:r>
            <a:r>
              <a:rPr lang="en-US" sz="2400" b="1" dirty="0" err="1"/>
              <a:t>sveže</a:t>
            </a:r>
            <a:r>
              <a:rPr lang="en-US" sz="2400" b="1" dirty="0"/>
              <a:t> </a:t>
            </a:r>
            <a:r>
              <a:rPr lang="en-US" sz="2400" b="1" dirty="0" err="1"/>
              <a:t>namirnice</a:t>
            </a:r>
            <a:r>
              <a:rPr lang="en-US" sz="2400" b="1" dirty="0"/>
              <a:t>, </a:t>
            </a:r>
            <a:r>
              <a:rPr lang="en-US" sz="2400" b="1" dirty="0" err="1"/>
              <a:t>šta</a:t>
            </a:r>
            <a:r>
              <a:rPr lang="en-US" sz="2400" b="1" dirty="0"/>
              <a:t> </a:t>
            </a:r>
            <a:r>
              <a:rPr lang="en-US" sz="2400" b="1" dirty="0" err="1"/>
              <a:t>najčešće</a:t>
            </a:r>
            <a:r>
              <a:rPr lang="en-US" sz="2400" b="1" dirty="0"/>
              <a:t> </a:t>
            </a:r>
            <a:r>
              <a:rPr lang="en-US" sz="2400" b="1" dirty="0" err="1"/>
              <a:t>kupujete</a:t>
            </a:r>
            <a:r>
              <a:rPr lang="en-US" sz="2400" b="1" dirty="0"/>
              <a:t> </a:t>
            </a:r>
            <a:r>
              <a:rPr lang="en-US" sz="2400" b="1" dirty="0" err="1"/>
              <a:t>na</a:t>
            </a:r>
            <a:r>
              <a:rPr lang="en-US" sz="2400" b="1" dirty="0"/>
              <a:t> </a:t>
            </a:r>
            <a:r>
              <a:rPr lang="en-US" sz="2400" b="1" dirty="0" err="1"/>
              <a:t>pijaci</a:t>
            </a:r>
            <a:r>
              <a:rPr lang="en-US" sz="2400" b="1" dirty="0"/>
              <a:t>? - </a:t>
            </a:r>
            <a:r>
              <a:rPr lang="en-US" sz="2400" b="1" dirty="0" err="1"/>
              <a:t>Prvi</a:t>
            </a:r>
            <a:r>
              <a:rPr lang="en-US" sz="2400" b="1" dirty="0"/>
              <a:t>, </a:t>
            </a:r>
            <a:r>
              <a:rPr lang="en-US" sz="2400" b="1" dirty="0" err="1"/>
              <a:t>drugi</a:t>
            </a:r>
            <a:r>
              <a:rPr lang="en-US" sz="2400" b="1" dirty="0"/>
              <a:t> i </a:t>
            </a:r>
            <a:r>
              <a:rPr lang="en-US" sz="2400" b="1" dirty="0" err="1"/>
              <a:t>treći</a:t>
            </a:r>
            <a:r>
              <a:rPr lang="en-US" sz="2400" b="1" dirty="0"/>
              <a:t> </a:t>
            </a:r>
            <a:r>
              <a:rPr lang="en-US" sz="2400" b="1" dirty="0" err="1"/>
              <a:t>odgovor</a:t>
            </a:r>
            <a:endParaRPr lang="en-US" sz="2400" b="1" dirty="0"/>
          </a:p>
        </p:txBody>
      </p:sp>
      <p:sp>
        <p:nvSpPr>
          <p:cNvPr id="14" name="Text Placeholder 1"/>
          <p:cNvSpPr>
            <a:spLocks noGrp="1"/>
          </p:cNvSpPr>
          <p:nvPr>
            <p:ph type="body" sz="quarter" idx="16"/>
          </p:nvPr>
        </p:nvSpPr>
        <p:spPr>
          <a:xfrm>
            <a:off x="589635" y="6660951"/>
            <a:ext cx="4546076" cy="467902"/>
          </a:xfrm>
        </p:spPr>
        <p:txBody>
          <a:bodyPr/>
          <a:lstStyle/>
          <a:p>
            <a:r>
              <a:rPr lang="sr-Latn-CS" dirty="0"/>
              <a:t>Višestruki odgovori; Baza: Ukupna ciljna populacija</a:t>
            </a:r>
            <a:endParaRPr lang="en-US" dirty="0"/>
          </a:p>
        </p:txBody>
      </p:sp>
      <p:sp>
        <p:nvSpPr>
          <p:cNvPr id="9" name="Rectangle 2"/>
          <p:cNvSpPr>
            <a:spLocks noChangeArrowheads="1"/>
          </p:cNvSpPr>
          <p:nvPr/>
        </p:nvSpPr>
        <p:spPr bwMode="auto">
          <a:xfrm>
            <a:off x="0" y="0"/>
            <a:ext cx="134397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 name="Object 11"/>
          <p:cNvGraphicFramePr>
            <a:graphicFrameLocks/>
          </p:cNvGraphicFramePr>
          <p:nvPr>
            <p:extLst>
              <p:ext uri="{D42A27DB-BD31-4B8C-83A1-F6EECF244321}">
                <p14:modId xmlns:p14="http://schemas.microsoft.com/office/powerpoint/2010/main" val="1954411871"/>
              </p:ext>
            </p:extLst>
          </p:nvPr>
        </p:nvGraphicFramePr>
        <p:xfrm>
          <a:off x="1607319" y="1990172"/>
          <a:ext cx="10225136" cy="45629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64691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38598" y="2041099"/>
            <a:ext cx="6221700" cy="3304480"/>
          </a:xfrm>
        </p:spPr>
        <p:txBody>
          <a:bodyPr>
            <a:normAutofit/>
          </a:bodyPr>
          <a:lstStyle/>
          <a:p>
            <a:r>
              <a:rPr lang="en-US" b="1" dirty="0" err="1"/>
              <a:t>Fiskalni</a:t>
            </a:r>
            <a:r>
              <a:rPr lang="en-US" b="1" dirty="0"/>
              <a:t> </a:t>
            </a:r>
            <a:r>
              <a:rPr lang="en-US" b="1" dirty="0" err="1"/>
              <a:t>ra</a:t>
            </a:r>
            <a:r>
              <a:rPr lang="sr-Latn-RS" b="1" dirty="0"/>
              <a:t>čuni</a:t>
            </a:r>
          </a:p>
        </p:txBody>
      </p:sp>
      <p:sp>
        <p:nvSpPr>
          <p:cNvPr id="18" name="TextBox 17"/>
          <p:cNvSpPr txBox="1"/>
          <p:nvPr/>
        </p:nvSpPr>
        <p:spPr>
          <a:xfrm>
            <a:off x="352212" y="6889926"/>
            <a:ext cx="451502" cy="349882"/>
          </a:xfrm>
          <a:prstGeom prst="rect">
            <a:avLst/>
          </a:prstGeom>
        </p:spPr>
        <p:txBody>
          <a:bodyPr vert="horz" wrap="none" lIns="0" tIns="0" rIns="0" bIns="0" rtlCol="0" anchor="b">
            <a:normAutofit/>
          </a:bodyPr>
          <a:lstStyle/>
          <a:p>
            <a:pPr defTabSz="1358510">
              <a:lnSpc>
                <a:spcPct val="85000"/>
              </a:lnSpc>
              <a:spcBef>
                <a:spcPts val="300"/>
              </a:spcBef>
              <a:defRPr/>
            </a:pPr>
            <a:fld id="{01990C03-C3A3-48FE-AF6D-3AE397C89625}" type="slidenum">
              <a:rPr lang="en-GB" sz="1200">
                <a:solidFill>
                  <a:schemeClr val="bg1"/>
                </a:solidFill>
              </a:rPr>
              <a:pPr defTabSz="1358510">
                <a:lnSpc>
                  <a:spcPct val="85000"/>
                </a:lnSpc>
                <a:spcBef>
                  <a:spcPts val="300"/>
                </a:spcBef>
                <a:defRPr/>
              </a:pPr>
              <a:t>15</a:t>
            </a:fld>
            <a:endParaRPr lang="en-GB" sz="1200" dirty="0">
              <a:solidFill>
                <a:schemeClr val="bg1"/>
              </a:solidFill>
            </a:endParaRPr>
          </a:p>
        </p:txBody>
      </p:sp>
      <p:sp>
        <p:nvSpPr>
          <p:cNvPr id="19" name="TextBox 18"/>
          <p:cNvSpPr txBox="1"/>
          <p:nvPr/>
        </p:nvSpPr>
        <p:spPr>
          <a:xfrm>
            <a:off x="925581" y="6991504"/>
            <a:ext cx="1015879" cy="248304"/>
          </a:xfrm>
          <a:prstGeom prst="rect">
            <a:avLst/>
          </a:prstGeom>
        </p:spPr>
        <p:txBody>
          <a:bodyPr vert="horz" wrap="none" lIns="0" tIns="0" rIns="0" bIns="0" rtlCol="0" anchor="b">
            <a:normAutofit/>
          </a:bodyPr>
          <a:lstStyle/>
          <a:p>
            <a:pPr defTabSz="1358510">
              <a:lnSpc>
                <a:spcPct val="85000"/>
              </a:lnSpc>
              <a:spcBef>
                <a:spcPts val="300"/>
              </a:spcBef>
              <a:defRPr/>
            </a:pPr>
            <a:r>
              <a:rPr lang="en-GB" sz="1200" dirty="0">
                <a:solidFill>
                  <a:schemeClr val="bg1"/>
                </a:solidFill>
              </a:rPr>
              <a:t>© 2015 Ipsos.</a:t>
            </a:r>
            <a:endParaRPr lang="en-GB" sz="1800" kern="0" dirty="0">
              <a:solidFill>
                <a:schemeClr val="bg1"/>
              </a:solidFill>
            </a:endParaRPr>
          </a:p>
        </p:txBody>
      </p:sp>
      <p:pic>
        <p:nvPicPr>
          <p:cNvPr id="8" name="Picture Placeholder 7"/>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l="7378" r="7378"/>
          <a:stretch>
            <a:fillRect/>
          </a:stretch>
        </p:blipFill>
        <p:spPr/>
      </p:pic>
    </p:spTree>
    <p:extLst>
      <p:ext uri="{BB962C8B-B14F-4D97-AF65-F5344CB8AC3E}">
        <p14:creationId xmlns:p14="http://schemas.microsoft.com/office/powerpoint/2010/main" val="2478721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922619" y="6975419"/>
            <a:ext cx="9281664" cy="467902"/>
          </a:xfrm>
        </p:spPr>
        <p:txBody>
          <a:bodyPr/>
          <a:lstStyle/>
          <a:p>
            <a:r>
              <a:rPr lang="sr-Latn-CS" dirty="0"/>
              <a:t>Baza: Ukupna ciljna populacija</a:t>
            </a:r>
            <a:endParaRPr lang="en-US" dirty="0"/>
          </a:p>
        </p:txBody>
      </p:sp>
      <p:sp>
        <p:nvSpPr>
          <p:cNvPr id="14" name="Text Placeholder 2"/>
          <p:cNvSpPr>
            <a:spLocks noGrp="1"/>
          </p:cNvSpPr>
          <p:nvPr>
            <p:ph type="body" sz="quarter" idx="13"/>
          </p:nvPr>
        </p:nvSpPr>
        <p:spPr>
          <a:xfrm>
            <a:off x="296909" y="1824397"/>
            <a:ext cx="6232772" cy="547811"/>
          </a:xfrm>
        </p:spPr>
        <p:txBody>
          <a:bodyPr anchor="ctr"/>
          <a:lstStyle/>
          <a:p>
            <a:r>
              <a:rPr lang="sr-Latn-RS" sz="2100" b="1" cap="none" dirty="0"/>
              <a:t>Koliko često dobijate fiskalni račun prilikom kupovine robe ili usluga u sledećim objektima</a:t>
            </a:r>
          </a:p>
        </p:txBody>
      </p:sp>
      <p:sp>
        <p:nvSpPr>
          <p:cNvPr id="22" name="Text Placeholder 2"/>
          <p:cNvSpPr>
            <a:spLocks noGrp="1"/>
          </p:cNvSpPr>
          <p:nvPr>
            <p:ph type="body" sz="quarter" idx="13"/>
          </p:nvPr>
        </p:nvSpPr>
        <p:spPr>
          <a:xfrm>
            <a:off x="202883" y="193489"/>
            <a:ext cx="13151919" cy="404139"/>
          </a:xfrm>
          <a:ln>
            <a:solidFill>
              <a:schemeClr val="bg1"/>
            </a:solidFill>
          </a:ln>
        </p:spPr>
        <p:style>
          <a:lnRef idx="2">
            <a:schemeClr val="accent1"/>
          </a:lnRef>
          <a:fillRef idx="1">
            <a:schemeClr val="lt1"/>
          </a:fillRef>
          <a:effectRef idx="0">
            <a:schemeClr val="accent1"/>
          </a:effectRef>
          <a:fontRef idx="minor">
            <a:schemeClr val="dk1"/>
          </a:fontRef>
        </p:style>
        <p:txBody>
          <a:bodyPr anchor="ctr"/>
          <a:lstStyle/>
          <a:p>
            <a:r>
              <a:rPr lang="sr-Latn-RS" sz="2600" b="1" dirty="0"/>
              <a:t>IZDAVANJE FISKALNIH RAČUNA</a:t>
            </a:r>
            <a:endParaRPr lang="sr-Latn-CS" sz="2600" b="1" dirty="0"/>
          </a:p>
        </p:txBody>
      </p:sp>
      <p:sp>
        <p:nvSpPr>
          <p:cNvPr id="3" name="Rectangle 2"/>
          <p:cNvSpPr/>
          <p:nvPr/>
        </p:nvSpPr>
        <p:spPr>
          <a:xfrm>
            <a:off x="169684" y="607938"/>
            <a:ext cx="12996980" cy="1059040"/>
          </a:xfrm>
          <a:prstGeom prst="rect">
            <a:avLst/>
          </a:prstGeom>
        </p:spPr>
        <p:txBody>
          <a:bodyPr wrap="square" lIns="134399" tIns="67199" rIns="134399" bIns="67199">
            <a:spAutoFit/>
          </a:bodyPr>
          <a:lstStyle/>
          <a:p>
            <a:pPr algn="just"/>
            <a:r>
              <a:rPr lang="sr-Latn-RS" sz="2000" dirty="0">
                <a:solidFill>
                  <a:schemeClr val="bg1">
                    <a:lumMod val="50000"/>
                  </a:schemeClr>
                </a:solidFill>
              </a:rPr>
              <a:t>Više od polovine građana navodi da ne dobija fiskalni račun u salonima lepote, dok nešto manje od trećine prema sopstvenim navodima fiskalni račun ne dobija u servisima za održavanje i popravku motornih vozila. Manje od petine </a:t>
            </a:r>
            <a:r>
              <a:rPr lang="vi-VN" sz="2000" dirty="0">
                <a:solidFill>
                  <a:schemeClr val="bg1">
                    <a:lumMod val="50000"/>
                  </a:schemeClr>
                </a:solidFill>
              </a:rPr>
              <a:t>građana </a:t>
            </a:r>
            <a:r>
              <a:rPr lang="sr-Latn-RS" sz="2000" dirty="0">
                <a:solidFill>
                  <a:schemeClr val="bg1">
                    <a:lumMod val="50000"/>
                  </a:schemeClr>
                </a:solidFill>
              </a:rPr>
              <a:t>bi </a:t>
            </a:r>
            <a:r>
              <a:rPr lang="vi-VN" sz="2000" dirty="0">
                <a:solidFill>
                  <a:schemeClr val="bg1">
                    <a:lumMod val="50000"/>
                  </a:schemeClr>
                </a:solidFill>
              </a:rPr>
              <a:t>prija</a:t>
            </a:r>
            <a:r>
              <a:rPr lang="sr-Latn-RS" sz="2000" dirty="0">
                <a:solidFill>
                  <a:schemeClr val="bg1">
                    <a:lumMod val="50000"/>
                  </a:schemeClr>
                </a:solidFill>
              </a:rPr>
              <a:t>vilo</a:t>
            </a:r>
            <a:r>
              <a:rPr lang="vi-VN" sz="2000" dirty="0">
                <a:solidFill>
                  <a:schemeClr val="bg1">
                    <a:lumMod val="50000"/>
                  </a:schemeClr>
                </a:solidFill>
              </a:rPr>
              <a:t> objekat koji im nije izdao fiskalni račun</a:t>
            </a:r>
            <a:r>
              <a:rPr lang="sr-Latn-RS" sz="2000" dirty="0">
                <a:solidFill>
                  <a:schemeClr val="bg1">
                    <a:lumMod val="50000"/>
                  </a:schemeClr>
                </a:solidFill>
              </a:rPr>
              <a:t>.</a:t>
            </a:r>
            <a:endParaRPr lang="sr-Latn-CS" sz="2000" dirty="0">
              <a:solidFill>
                <a:schemeClr val="bg1">
                  <a:lumMod val="50000"/>
                </a:schemeClr>
              </a:solidFill>
            </a:endParaRPr>
          </a:p>
        </p:txBody>
      </p:sp>
      <p:sp>
        <p:nvSpPr>
          <p:cNvPr id="4" name="Rectangle 2"/>
          <p:cNvSpPr>
            <a:spLocks noChangeArrowheads="1"/>
          </p:cNvSpPr>
          <p:nvPr/>
        </p:nvSpPr>
        <p:spPr bwMode="auto">
          <a:xfrm>
            <a:off x="0" y="0"/>
            <a:ext cx="134397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4"/>
          <p:cNvGraphicFramePr>
            <a:graphicFrameLocks noChangeAspect="1"/>
          </p:cNvGraphicFramePr>
          <p:nvPr>
            <p:extLst>
              <p:ext uri="{D42A27DB-BD31-4B8C-83A1-F6EECF244321}">
                <p14:modId xmlns:p14="http://schemas.microsoft.com/office/powerpoint/2010/main" val="1414130147"/>
              </p:ext>
            </p:extLst>
          </p:nvPr>
        </p:nvGraphicFramePr>
        <p:xfrm>
          <a:off x="367725" y="2440583"/>
          <a:ext cx="7150706" cy="3693616"/>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5"/>
          <p:cNvSpPr>
            <a:spLocks noChangeArrowheads="1"/>
          </p:cNvSpPr>
          <p:nvPr/>
        </p:nvSpPr>
        <p:spPr bwMode="auto">
          <a:xfrm>
            <a:off x="0" y="0"/>
            <a:ext cx="134397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7"/>
          <p:cNvGraphicFramePr>
            <a:graphicFrameLocks/>
          </p:cNvGraphicFramePr>
          <p:nvPr>
            <p:extLst>
              <p:ext uri="{D42A27DB-BD31-4B8C-83A1-F6EECF244321}">
                <p14:modId xmlns:p14="http://schemas.microsoft.com/office/powerpoint/2010/main" val="330418458"/>
              </p:ext>
            </p:extLst>
          </p:nvPr>
        </p:nvGraphicFramePr>
        <p:xfrm>
          <a:off x="7484090" y="2454958"/>
          <a:ext cx="5870712" cy="3693616"/>
        </p:xfrm>
        <a:graphic>
          <a:graphicData uri="http://schemas.openxmlformats.org/drawingml/2006/chart">
            <c:chart xmlns:c="http://schemas.openxmlformats.org/drawingml/2006/chart" xmlns:r="http://schemas.openxmlformats.org/officeDocument/2006/relationships" r:id="rId4"/>
          </a:graphicData>
        </a:graphic>
      </p:graphicFrame>
      <p:sp>
        <p:nvSpPr>
          <p:cNvPr id="27" name="Text Placeholder 2"/>
          <p:cNvSpPr>
            <a:spLocks noGrp="1"/>
          </p:cNvSpPr>
          <p:nvPr>
            <p:ph type="body" sz="quarter" idx="13"/>
          </p:nvPr>
        </p:nvSpPr>
        <p:spPr>
          <a:xfrm>
            <a:off x="6766993" y="1747333"/>
            <a:ext cx="6232772" cy="547811"/>
          </a:xfrm>
        </p:spPr>
        <p:txBody>
          <a:bodyPr anchor="ctr"/>
          <a:lstStyle/>
          <a:p>
            <a:r>
              <a:rPr lang="it-IT" sz="2100" b="1" cap="none" dirty="0"/>
              <a:t>Da li biste prijavili objekat / prodajno mesto na kojem vam ne izdaju fiskalni račun?</a:t>
            </a:r>
            <a:endParaRPr lang="en-US" sz="2100" b="1" cap="none" dirty="0"/>
          </a:p>
        </p:txBody>
      </p:sp>
      <p:sp>
        <p:nvSpPr>
          <p:cNvPr id="12" name="Rectangle: Rounded Corners 22">
            <a:extLst>
              <a:ext uri="{FF2B5EF4-FFF2-40B4-BE49-F238E27FC236}">
                <a16:creationId xmlns="" xmlns:a16="http://schemas.microsoft.com/office/drawing/2014/main" id="{20A90680-29E2-4DD0-98CB-FDCFC3C12FD3}"/>
              </a:ext>
            </a:extLst>
          </p:cNvPr>
          <p:cNvSpPr/>
          <p:nvPr/>
        </p:nvSpPr>
        <p:spPr bwMode="gray">
          <a:xfrm>
            <a:off x="2175543" y="6171228"/>
            <a:ext cx="9748256" cy="1031393"/>
          </a:xfrm>
          <a:prstGeom prst="roundRect">
            <a:avLst/>
          </a:prstGeom>
          <a:solidFill>
            <a:schemeClr val="bg1"/>
          </a:solidFill>
          <a:ln>
            <a:solidFill>
              <a:srgbClr val="FF585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sr-Latn-RS" sz="2000" dirty="0">
                <a:solidFill>
                  <a:schemeClr val="bg1">
                    <a:lumMod val="50000"/>
                  </a:schemeClr>
                </a:solidFill>
                <a:latin typeface="Calibri" panose="020F0502020204030204" pitchFamily="34" charset="0"/>
              </a:rPr>
              <a:t>Prema podacima iz maja 2018, preko trećine građana navodi</a:t>
            </a:r>
            <a:r>
              <a:rPr lang="it-IT" sz="2000" dirty="0">
                <a:solidFill>
                  <a:schemeClr val="bg1">
                    <a:lumMod val="50000"/>
                  </a:schemeClr>
                </a:solidFill>
                <a:latin typeface="Calibri" panose="020F0502020204030204" pitchFamily="34" charset="0"/>
              </a:rPr>
              <a:t> da ne ume da prepozna da li je </a:t>
            </a:r>
            <a:r>
              <a:rPr lang="sr-Latn-RS" sz="2000" dirty="0">
                <a:solidFill>
                  <a:schemeClr val="bg1">
                    <a:lumMod val="50000"/>
                  </a:schemeClr>
                </a:solidFill>
                <a:latin typeface="Calibri" panose="020F0502020204030204" pitchFamily="34" charset="0"/>
              </a:rPr>
              <a:t>fiskalni </a:t>
            </a:r>
            <a:r>
              <a:rPr lang="it-IT" sz="2000" dirty="0">
                <a:solidFill>
                  <a:schemeClr val="bg1">
                    <a:lumMod val="50000"/>
                  </a:schemeClr>
                </a:solidFill>
                <a:latin typeface="Calibri" panose="020F0502020204030204" pitchFamily="34" charset="0"/>
              </a:rPr>
              <a:t>račun ispravan</a:t>
            </a:r>
            <a:r>
              <a:rPr lang="sr-Latn-RS" sz="2000" dirty="0">
                <a:solidFill>
                  <a:schemeClr val="bg1">
                    <a:lumMod val="50000"/>
                  </a:schemeClr>
                </a:solidFill>
                <a:latin typeface="Calibri" panose="020F0502020204030204" pitchFamily="34" charset="0"/>
              </a:rPr>
              <a:t>. Dodatno, među onima koji navode da znaju da prepoznaju ispravni fiskalni račun, mišljenja su podeljena po pitanju načina utvrđivanja ispravnosti. </a:t>
            </a:r>
            <a:endParaRPr lang="en-GB" sz="2000" dirty="0">
              <a:solidFill>
                <a:schemeClr val="bg1">
                  <a:lumMod val="50000"/>
                </a:schemeClr>
              </a:solidFill>
              <a:latin typeface="Calibri" panose="020F0502020204030204" pitchFamily="34" charset="0"/>
            </a:endParaRPr>
          </a:p>
        </p:txBody>
      </p:sp>
      <p:sp>
        <p:nvSpPr>
          <p:cNvPr id="15" name="Rectangle: Rounded Corners 3">
            <a:extLst>
              <a:ext uri="{FF2B5EF4-FFF2-40B4-BE49-F238E27FC236}">
                <a16:creationId xmlns="" xmlns:a16="http://schemas.microsoft.com/office/drawing/2014/main" id="{5D0C1AC7-BA5C-4B92-B8DC-3093F619C8BC}"/>
              </a:ext>
            </a:extLst>
          </p:cNvPr>
          <p:cNvSpPr/>
          <p:nvPr/>
        </p:nvSpPr>
        <p:spPr>
          <a:xfrm>
            <a:off x="11250117" y="3083124"/>
            <a:ext cx="1916547" cy="633779"/>
          </a:xfrm>
          <a:prstGeom prst="roundRect">
            <a:avLst/>
          </a:prstGeom>
          <a:noFill/>
          <a:ln>
            <a:solidFill>
              <a:srgbClr val="FF585D"/>
            </a:solidFill>
          </a:ln>
          <a:effectLst/>
        </p:spPr>
        <p:style>
          <a:lnRef idx="3">
            <a:schemeClr val="lt1"/>
          </a:lnRef>
          <a:fillRef idx="1">
            <a:schemeClr val="accent6"/>
          </a:fillRef>
          <a:effectRef idx="1">
            <a:schemeClr val="accent6"/>
          </a:effectRef>
          <a:fontRef idx="minor">
            <a:schemeClr val="lt1"/>
          </a:fontRef>
        </p:style>
        <p:txBody>
          <a:bodyPr lIns="134399" tIns="67199" rIns="134399" bIns="67199" rtlCol="0" anchor="ctr"/>
          <a:lstStyle/>
          <a:p>
            <a:pPr algn="ctr"/>
            <a:r>
              <a:rPr lang="sr-Latn-RS" b="1" dirty="0">
                <a:solidFill>
                  <a:schemeClr val="bg1">
                    <a:lumMod val="50000"/>
                  </a:schemeClr>
                </a:solidFill>
              </a:rPr>
              <a:t>26% </a:t>
            </a:r>
          </a:p>
          <a:p>
            <a:pPr algn="ctr"/>
            <a:r>
              <a:rPr lang="sr-Latn-RS" dirty="0">
                <a:solidFill>
                  <a:schemeClr val="bg1">
                    <a:lumMod val="50000"/>
                  </a:schemeClr>
                </a:solidFill>
              </a:rPr>
              <a:t>maj 2018</a:t>
            </a:r>
            <a:endParaRPr lang="en-US" dirty="0">
              <a:solidFill>
                <a:schemeClr val="bg1">
                  <a:lumMod val="50000"/>
                </a:schemeClr>
              </a:solidFill>
            </a:endParaRPr>
          </a:p>
        </p:txBody>
      </p:sp>
    </p:spTree>
    <p:extLst>
      <p:ext uri="{BB962C8B-B14F-4D97-AF65-F5344CB8AC3E}">
        <p14:creationId xmlns:p14="http://schemas.microsoft.com/office/powerpoint/2010/main" val="1580941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
          <p:cNvSpPr>
            <a:spLocks noGrp="1"/>
          </p:cNvSpPr>
          <p:nvPr>
            <p:ph type="body" sz="quarter" idx="16"/>
          </p:nvPr>
        </p:nvSpPr>
        <p:spPr>
          <a:xfrm>
            <a:off x="255483" y="662618"/>
            <a:ext cx="13072824" cy="862003"/>
          </a:xfrm>
        </p:spPr>
        <p:txBody>
          <a:bodyPr anchor="t" anchorCtr="0">
            <a:noAutofit/>
          </a:bodyPr>
          <a:lstStyle/>
          <a:p>
            <a:pPr algn="just"/>
            <a:r>
              <a:rPr lang="sr-Latn-RS" sz="2000" dirty="0">
                <a:solidFill>
                  <a:schemeClr val="bg1">
                    <a:lumMod val="50000"/>
                  </a:schemeClr>
                </a:solidFill>
              </a:rPr>
              <a:t>Blizu 60% građana nikada ili tek retko traži račun ukoliko ga ne dobije prilikom kupovine. Još oko petine uglavnom traži račun, ali ipak ne u svim prilikama. Kao glavni razlog većina njih, preko dve petine, navodi da je to zato što im ne treba, dok svaki peti to ne čini usled neprijatnosti. </a:t>
            </a:r>
            <a:endParaRPr lang="en-US" sz="2000" dirty="0">
              <a:solidFill>
                <a:schemeClr val="bg1">
                  <a:lumMod val="50000"/>
                </a:schemeClr>
              </a:solidFill>
            </a:endParaRPr>
          </a:p>
        </p:txBody>
      </p:sp>
      <p:sp>
        <p:nvSpPr>
          <p:cNvPr id="22" name="Rounded Rectangle 21"/>
          <p:cNvSpPr/>
          <p:nvPr/>
        </p:nvSpPr>
        <p:spPr>
          <a:xfrm>
            <a:off x="6400897" y="1734827"/>
            <a:ext cx="6562907" cy="67214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4399" tIns="67199" rIns="134399" bIns="67199" rtlCol="0" anchor="ctr"/>
          <a:lstStyle/>
          <a:p>
            <a:r>
              <a:rPr lang="it-IT" b="1" dirty="0">
                <a:solidFill>
                  <a:schemeClr val="tx1">
                    <a:lumMod val="50000"/>
                    <a:lumOff val="50000"/>
                  </a:schemeClr>
                </a:solidFill>
              </a:rPr>
              <a:t>Navedite glavni razlog zbog kog ne tražite fiskalni račun?</a:t>
            </a:r>
            <a:endParaRPr lang="en-US" b="1" dirty="0">
              <a:solidFill>
                <a:schemeClr val="tx1">
                  <a:lumMod val="50000"/>
                  <a:lumOff val="50000"/>
                </a:schemeClr>
              </a:solidFill>
            </a:endParaRPr>
          </a:p>
        </p:txBody>
      </p:sp>
      <p:sp>
        <p:nvSpPr>
          <p:cNvPr id="9" name="Text Placeholder 2"/>
          <p:cNvSpPr>
            <a:spLocks noGrp="1"/>
          </p:cNvSpPr>
          <p:nvPr>
            <p:ph type="body" sz="quarter" idx="13"/>
          </p:nvPr>
        </p:nvSpPr>
        <p:spPr>
          <a:xfrm>
            <a:off x="202883" y="193489"/>
            <a:ext cx="13151919" cy="404139"/>
          </a:xfrm>
          <a:ln>
            <a:solidFill>
              <a:schemeClr val="bg1"/>
            </a:solidFill>
          </a:ln>
        </p:spPr>
        <p:style>
          <a:lnRef idx="2">
            <a:schemeClr val="accent1"/>
          </a:lnRef>
          <a:fillRef idx="1">
            <a:schemeClr val="lt1"/>
          </a:fillRef>
          <a:effectRef idx="0">
            <a:schemeClr val="accent1"/>
          </a:effectRef>
          <a:fontRef idx="minor">
            <a:schemeClr val="dk1"/>
          </a:fontRef>
        </p:style>
        <p:txBody>
          <a:bodyPr anchor="ctr"/>
          <a:lstStyle/>
          <a:p>
            <a:r>
              <a:rPr lang="sr-Latn-RS" sz="2600" b="1" dirty="0"/>
              <a:t>TRAŽENJE FISKALNOG RAČUNA</a:t>
            </a:r>
          </a:p>
        </p:txBody>
      </p:sp>
      <p:sp>
        <p:nvSpPr>
          <p:cNvPr id="3" name="Rectangle 2"/>
          <p:cNvSpPr>
            <a:spLocks noChangeArrowheads="1"/>
          </p:cNvSpPr>
          <p:nvPr/>
        </p:nvSpPr>
        <p:spPr bwMode="auto">
          <a:xfrm>
            <a:off x="0" y="0"/>
            <a:ext cx="134397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3"/>
          <p:cNvGraphicFramePr>
            <a:graphicFrameLocks/>
          </p:cNvGraphicFramePr>
          <p:nvPr>
            <p:extLst>
              <p:ext uri="{D42A27DB-BD31-4B8C-83A1-F6EECF244321}">
                <p14:modId xmlns:p14="http://schemas.microsoft.com/office/powerpoint/2010/main" val="3283661591"/>
              </p:ext>
            </p:extLst>
          </p:nvPr>
        </p:nvGraphicFramePr>
        <p:xfrm>
          <a:off x="6215831" y="2593415"/>
          <a:ext cx="6084810" cy="41619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Object 3"/>
          <p:cNvGraphicFramePr>
            <a:graphicFrameLocks/>
          </p:cNvGraphicFramePr>
          <p:nvPr>
            <p:extLst>
              <p:ext uri="{D42A27DB-BD31-4B8C-83A1-F6EECF244321}">
                <p14:modId xmlns:p14="http://schemas.microsoft.com/office/powerpoint/2010/main" val="348528121"/>
              </p:ext>
            </p:extLst>
          </p:nvPr>
        </p:nvGraphicFramePr>
        <p:xfrm>
          <a:off x="599207" y="3246174"/>
          <a:ext cx="4711835" cy="3631390"/>
        </p:xfrm>
        <a:graphic>
          <a:graphicData uri="http://schemas.openxmlformats.org/drawingml/2006/chart">
            <c:chart xmlns:c="http://schemas.openxmlformats.org/drawingml/2006/chart" xmlns:r="http://schemas.openxmlformats.org/officeDocument/2006/relationships" r:id="rId4"/>
          </a:graphicData>
        </a:graphic>
      </p:graphicFrame>
      <p:sp>
        <p:nvSpPr>
          <p:cNvPr id="11" name="Rounded Rectangle 10"/>
          <p:cNvSpPr/>
          <p:nvPr/>
        </p:nvSpPr>
        <p:spPr>
          <a:xfrm>
            <a:off x="167159" y="1711067"/>
            <a:ext cx="6233738" cy="67214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4399" tIns="67199" rIns="134399" bIns="67199" rtlCol="0" anchor="ctr"/>
          <a:lstStyle/>
          <a:p>
            <a:r>
              <a:rPr lang="sr-Latn-RS" b="1" dirty="0">
                <a:solidFill>
                  <a:schemeClr val="tx1">
                    <a:lumMod val="50000"/>
                    <a:lumOff val="50000"/>
                  </a:schemeClr>
                </a:solidFill>
              </a:rPr>
              <a:t>Ukoliko se desi da vam ne izdaju fiskalni račun, da li ga vi u tom slučaju tražite?</a:t>
            </a:r>
          </a:p>
        </p:txBody>
      </p:sp>
      <p:sp>
        <p:nvSpPr>
          <p:cNvPr id="13" name="Text Placeholder 1"/>
          <p:cNvSpPr>
            <a:spLocks noGrp="1"/>
          </p:cNvSpPr>
          <p:nvPr>
            <p:ph type="body" sz="quarter" idx="16"/>
          </p:nvPr>
        </p:nvSpPr>
        <p:spPr>
          <a:xfrm>
            <a:off x="922619" y="6894902"/>
            <a:ext cx="4546076" cy="467902"/>
          </a:xfrm>
        </p:spPr>
        <p:txBody>
          <a:bodyPr/>
          <a:lstStyle/>
          <a:p>
            <a:r>
              <a:rPr lang="sr-Latn-CS" dirty="0"/>
              <a:t>Baza: Ukupna ciljna populacija</a:t>
            </a:r>
            <a:endParaRPr lang="en-US" dirty="0"/>
          </a:p>
        </p:txBody>
      </p:sp>
      <p:sp>
        <p:nvSpPr>
          <p:cNvPr id="14" name="Rectangle: Rounded Corners 7">
            <a:extLst>
              <a:ext uri="{FF2B5EF4-FFF2-40B4-BE49-F238E27FC236}">
                <a16:creationId xmlns="" xmlns:a16="http://schemas.microsoft.com/office/drawing/2014/main" id="{4D9DD97E-20E2-4026-BC75-86F9850AF12E}"/>
              </a:ext>
            </a:extLst>
          </p:cNvPr>
          <p:cNvSpPr/>
          <p:nvPr/>
        </p:nvSpPr>
        <p:spPr>
          <a:xfrm>
            <a:off x="3922308" y="2554526"/>
            <a:ext cx="1141395" cy="633779"/>
          </a:xfrm>
          <a:prstGeom prst="roundRect">
            <a:avLst/>
          </a:prstGeom>
          <a:solidFill>
            <a:srgbClr val="009999"/>
          </a:solidFill>
          <a:ln>
            <a:solidFill>
              <a:srgbClr val="009999"/>
            </a:solidFill>
          </a:ln>
        </p:spPr>
        <p:style>
          <a:lnRef idx="3">
            <a:schemeClr val="lt1"/>
          </a:lnRef>
          <a:fillRef idx="1">
            <a:schemeClr val="accent6"/>
          </a:fillRef>
          <a:effectRef idx="1">
            <a:schemeClr val="accent6"/>
          </a:effectRef>
          <a:fontRef idx="minor">
            <a:schemeClr val="lt1"/>
          </a:fontRef>
        </p:style>
        <p:txBody>
          <a:bodyPr lIns="134399" tIns="67199" rIns="134399" bIns="67199" rtlCol="0" anchor="ctr"/>
          <a:lstStyle/>
          <a:p>
            <a:pPr algn="ctr"/>
            <a:r>
              <a:rPr lang="sr-Latn-RS" sz="2400" b="1" dirty="0"/>
              <a:t>18% </a:t>
            </a:r>
          </a:p>
          <a:p>
            <a:pPr algn="ctr"/>
            <a:r>
              <a:rPr lang="sr-Latn-RS" sz="1600" b="1" dirty="0"/>
              <a:t>maj 2018</a:t>
            </a:r>
            <a:endParaRPr lang="en-US" sz="1600" b="1" dirty="0"/>
          </a:p>
        </p:txBody>
      </p:sp>
      <p:sp>
        <p:nvSpPr>
          <p:cNvPr id="15" name="Rectangle: Rounded Corners 9">
            <a:extLst>
              <a:ext uri="{FF2B5EF4-FFF2-40B4-BE49-F238E27FC236}">
                <a16:creationId xmlns="" xmlns:a16="http://schemas.microsoft.com/office/drawing/2014/main" id="{AC016BCE-DB47-404A-AE99-8FD5DD62A06C}"/>
              </a:ext>
            </a:extLst>
          </p:cNvPr>
          <p:cNvSpPr/>
          <p:nvPr/>
        </p:nvSpPr>
        <p:spPr>
          <a:xfrm>
            <a:off x="480062" y="2554525"/>
            <a:ext cx="1232672" cy="633779"/>
          </a:xfrm>
          <a:prstGeom prst="roundRect">
            <a:avLst/>
          </a:prstGeom>
          <a:solidFill>
            <a:srgbClr val="FF5050"/>
          </a:solidFill>
          <a:ln>
            <a:solidFill>
              <a:srgbClr val="FF585D"/>
            </a:solidFill>
          </a:ln>
        </p:spPr>
        <p:style>
          <a:lnRef idx="3">
            <a:schemeClr val="lt1"/>
          </a:lnRef>
          <a:fillRef idx="1">
            <a:schemeClr val="accent6"/>
          </a:fillRef>
          <a:effectRef idx="1">
            <a:schemeClr val="accent6"/>
          </a:effectRef>
          <a:fontRef idx="minor">
            <a:schemeClr val="lt1"/>
          </a:fontRef>
        </p:style>
        <p:txBody>
          <a:bodyPr lIns="134399" tIns="67199" rIns="134399" bIns="67199" rtlCol="0" anchor="ctr"/>
          <a:lstStyle/>
          <a:p>
            <a:pPr algn="ctr"/>
            <a:r>
              <a:rPr lang="sr-Latn-RS" sz="2400" b="1" dirty="0"/>
              <a:t>31%</a:t>
            </a:r>
          </a:p>
          <a:p>
            <a:pPr algn="ctr"/>
            <a:r>
              <a:rPr lang="sr-Latn-RS" sz="1600" b="1" dirty="0"/>
              <a:t>maj 2018</a:t>
            </a:r>
            <a:endParaRPr lang="en-US" sz="1600" b="1" dirty="0"/>
          </a:p>
        </p:txBody>
      </p:sp>
      <p:sp>
        <p:nvSpPr>
          <p:cNvPr id="19" name="Rectangle: Rounded Corners 7">
            <a:extLst>
              <a:ext uri="{FF2B5EF4-FFF2-40B4-BE49-F238E27FC236}">
                <a16:creationId xmlns="" xmlns:a16="http://schemas.microsoft.com/office/drawing/2014/main" id="{4D9DD97E-20E2-4026-BC75-86F9850AF12E}"/>
              </a:ext>
            </a:extLst>
          </p:cNvPr>
          <p:cNvSpPr/>
          <p:nvPr/>
        </p:nvSpPr>
        <p:spPr>
          <a:xfrm>
            <a:off x="12314449" y="2536837"/>
            <a:ext cx="1010605" cy="874825"/>
          </a:xfrm>
          <a:prstGeom prst="roundRect">
            <a:avLst/>
          </a:prstGeom>
          <a:solidFill>
            <a:schemeClr val="bg1"/>
          </a:solidFill>
          <a:ln>
            <a:solidFill>
              <a:srgbClr val="FF585D"/>
            </a:solidFill>
          </a:ln>
        </p:spPr>
        <p:style>
          <a:lnRef idx="3">
            <a:schemeClr val="lt1"/>
          </a:lnRef>
          <a:fillRef idx="1">
            <a:schemeClr val="accent6"/>
          </a:fillRef>
          <a:effectRef idx="1">
            <a:schemeClr val="accent6"/>
          </a:effectRef>
          <a:fontRef idx="minor">
            <a:schemeClr val="lt1"/>
          </a:fontRef>
        </p:style>
        <p:txBody>
          <a:bodyPr lIns="134399" tIns="67199" rIns="134399" bIns="67199" rtlCol="0" anchor="ctr"/>
          <a:lstStyle/>
          <a:p>
            <a:pPr algn="ctr"/>
            <a:r>
              <a:rPr lang="sr-Latn-RS" sz="2800" b="1" dirty="0">
                <a:solidFill>
                  <a:schemeClr val="accent6">
                    <a:lumMod val="50000"/>
                  </a:schemeClr>
                </a:solidFill>
              </a:rPr>
              <a:t>48%</a:t>
            </a:r>
          </a:p>
          <a:p>
            <a:pPr algn="ctr"/>
            <a:r>
              <a:rPr lang="sr-Latn-RS" sz="1200" b="1" dirty="0">
                <a:solidFill>
                  <a:schemeClr val="accent6">
                    <a:lumMod val="50000"/>
                  </a:schemeClr>
                </a:solidFill>
              </a:rPr>
              <a:t>maj 2018</a:t>
            </a:r>
            <a:endParaRPr lang="en-US" sz="1200" b="1" dirty="0">
              <a:solidFill>
                <a:schemeClr val="accent6">
                  <a:lumMod val="50000"/>
                </a:schemeClr>
              </a:solidFill>
            </a:endParaRPr>
          </a:p>
        </p:txBody>
      </p:sp>
      <p:sp>
        <p:nvSpPr>
          <p:cNvPr id="24" name="Text Placeholder 1"/>
          <p:cNvSpPr>
            <a:spLocks noGrp="1"/>
          </p:cNvSpPr>
          <p:nvPr>
            <p:ph type="body" sz="quarter" idx="16"/>
          </p:nvPr>
        </p:nvSpPr>
        <p:spPr>
          <a:xfrm>
            <a:off x="6431855" y="6894902"/>
            <a:ext cx="5868786" cy="467902"/>
          </a:xfrm>
        </p:spPr>
        <p:txBody>
          <a:bodyPr>
            <a:noAutofit/>
          </a:bodyPr>
          <a:lstStyle/>
          <a:p>
            <a:r>
              <a:rPr lang="pl-PL" dirty="0"/>
              <a:t>Baza: Oni koji bar nekad ne traže fiskalni račun (80% od ciljne populacije)</a:t>
            </a:r>
            <a:endParaRPr lang="en-US" dirty="0"/>
          </a:p>
        </p:txBody>
      </p:sp>
    </p:spTree>
    <p:extLst>
      <p:ext uri="{BB962C8B-B14F-4D97-AF65-F5344CB8AC3E}">
        <p14:creationId xmlns:p14="http://schemas.microsoft.com/office/powerpoint/2010/main" val="1670483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sr-Latn-CS" dirty="0"/>
              <a:t>Baza: Ukupna ciljna populacija</a:t>
            </a:r>
            <a:endParaRPr lang="en-US" dirty="0"/>
          </a:p>
        </p:txBody>
      </p:sp>
      <p:sp>
        <p:nvSpPr>
          <p:cNvPr id="22" name="Text Placeholder 2"/>
          <p:cNvSpPr>
            <a:spLocks noGrp="1"/>
          </p:cNvSpPr>
          <p:nvPr>
            <p:ph type="body" sz="quarter" idx="13"/>
          </p:nvPr>
        </p:nvSpPr>
        <p:spPr>
          <a:xfrm>
            <a:off x="297349" y="386452"/>
            <a:ext cx="12865838" cy="441851"/>
          </a:xfrm>
          <a:noFill/>
          <a:ln>
            <a:noFill/>
          </a:ln>
        </p:spPr>
        <p:style>
          <a:lnRef idx="2">
            <a:schemeClr val="accent1"/>
          </a:lnRef>
          <a:fillRef idx="1">
            <a:schemeClr val="lt1"/>
          </a:fillRef>
          <a:effectRef idx="0">
            <a:schemeClr val="accent1"/>
          </a:effectRef>
          <a:fontRef idx="minor">
            <a:schemeClr val="dk1"/>
          </a:fontRef>
        </p:style>
        <p:txBody>
          <a:bodyPr anchor="ctr"/>
          <a:lstStyle/>
          <a:p>
            <a:r>
              <a:rPr lang="sr-Latn-RS" sz="2400" b="1" dirty="0"/>
              <a:t>Proširenje obuhvata fiskalizacije</a:t>
            </a:r>
            <a:endParaRPr lang="en-US" sz="2400" b="1" dirty="0"/>
          </a:p>
        </p:txBody>
      </p:sp>
      <p:sp>
        <p:nvSpPr>
          <p:cNvPr id="9" name="Text Placeholder 3"/>
          <p:cNvSpPr>
            <a:spLocks noGrp="1"/>
          </p:cNvSpPr>
          <p:nvPr>
            <p:ph type="body" sz="quarter" idx="16"/>
          </p:nvPr>
        </p:nvSpPr>
        <p:spPr>
          <a:xfrm>
            <a:off x="318664" y="976134"/>
            <a:ext cx="12854226" cy="1008112"/>
          </a:xfrm>
        </p:spPr>
        <p:txBody>
          <a:bodyPr anchor="t" anchorCtr="0">
            <a:noAutofit/>
          </a:bodyPr>
          <a:lstStyle/>
          <a:p>
            <a:r>
              <a:rPr lang="sr-Latn-RS" sz="2100" dirty="0">
                <a:solidFill>
                  <a:schemeClr val="bg1">
                    <a:lumMod val="50000"/>
                  </a:schemeClr>
                </a:solidFill>
              </a:rPr>
              <a:t>Veliki deo građana smatra </a:t>
            </a:r>
            <a:r>
              <a:rPr lang="vi-VN" sz="2100" dirty="0">
                <a:solidFill>
                  <a:schemeClr val="bg1">
                    <a:lumMod val="50000"/>
                  </a:schemeClr>
                </a:solidFill>
              </a:rPr>
              <a:t>da je potrebno da se u svim delatnostima i za sve privredne subjekte koje pružaju usluge i prodaju proizvode građanima</a:t>
            </a:r>
            <a:r>
              <a:rPr lang="sr-Latn-RS" sz="2100" dirty="0">
                <a:solidFill>
                  <a:schemeClr val="bg1">
                    <a:lumMod val="50000"/>
                  </a:schemeClr>
                </a:solidFill>
              </a:rPr>
              <a:t>,</a:t>
            </a:r>
            <a:r>
              <a:rPr lang="vi-VN" sz="2100" dirty="0">
                <a:solidFill>
                  <a:schemeClr val="bg1">
                    <a:lumMod val="50000"/>
                  </a:schemeClr>
                </a:solidFill>
              </a:rPr>
              <a:t> poput taksi i autobuskih prevoznika</a:t>
            </a:r>
            <a:r>
              <a:rPr lang="sr-Latn-RS" sz="2100" dirty="0">
                <a:solidFill>
                  <a:schemeClr val="bg1">
                    <a:lumMod val="50000"/>
                  </a:schemeClr>
                </a:solidFill>
              </a:rPr>
              <a:t>, </a:t>
            </a:r>
            <a:r>
              <a:rPr lang="vi-VN" sz="2100" dirty="0">
                <a:solidFill>
                  <a:schemeClr val="bg1">
                    <a:lumMod val="50000"/>
                  </a:schemeClr>
                </a:solidFill>
              </a:rPr>
              <a:t>proizvođača koji imaju pijačne tezge itd</a:t>
            </a:r>
            <a:r>
              <a:rPr lang="sr-Latn-RS" sz="2100" dirty="0">
                <a:solidFill>
                  <a:schemeClr val="bg1">
                    <a:lumMod val="50000"/>
                  </a:schemeClr>
                </a:solidFill>
              </a:rPr>
              <a:t>.,</a:t>
            </a:r>
            <a:r>
              <a:rPr lang="vi-VN" sz="2100" dirty="0">
                <a:solidFill>
                  <a:schemeClr val="bg1">
                    <a:lumMod val="50000"/>
                  </a:schemeClr>
                </a:solidFill>
              </a:rPr>
              <a:t> uvedu fiskalne kase i obaveza izdavanja fiskalnih računa</a:t>
            </a:r>
            <a:r>
              <a:rPr lang="sr-Latn-RS" sz="2100" dirty="0">
                <a:solidFill>
                  <a:schemeClr val="bg1">
                    <a:lumMod val="50000"/>
                  </a:schemeClr>
                </a:solidFill>
              </a:rPr>
              <a:t>.</a:t>
            </a:r>
            <a:endParaRPr lang="en-US" sz="2100" dirty="0">
              <a:solidFill>
                <a:schemeClr val="bg1">
                  <a:lumMod val="50000"/>
                </a:schemeClr>
              </a:solidFill>
            </a:endParaRPr>
          </a:p>
        </p:txBody>
      </p:sp>
      <p:sp>
        <p:nvSpPr>
          <p:cNvPr id="3" name="Rectangle 2"/>
          <p:cNvSpPr>
            <a:spLocks noChangeArrowheads="1"/>
          </p:cNvSpPr>
          <p:nvPr/>
        </p:nvSpPr>
        <p:spPr bwMode="auto">
          <a:xfrm>
            <a:off x="0" y="0"/>
            <a:ext cx="134397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a:spLocks noChangeArrowheads="1"/>
          </p:cNvSpPr>
          <p:nvPr/>
        </p:nvSpPr>
        <p:spPr bwMode="auto">
          <a:xfrm>
            <a:off x="0" y="0"/>
            <a:ext cx="134397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7"/>
          <p:cNvGraphicFramePr>
            <a:graphicFrameLocks/>
          </p:cNvGraphicFramePr>
          <p:nvPr>
            <p:extLst>
              <p:ext uri="{D42A27DB-BD31-4B8C-83A1-F6EECF244321}">
                <p14:modId xmlns:p14="http://schemas.microsoft.com/office/powerpoint/2010/main" val="2652786688"/>
              </p:ext>
            </p:extLst>
          </p:nvPr>
        </p:nvGraphicFramePr>
        <p:xfrm>
          <a:off x="2327399" y="2124447"/>
          <a:ext cx="7776864" cy="47522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72651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38598" y="2041099"/>
            <a:ext cx="6221700" cy="3304480"/>
          </a:xfrm>
        </p:spPr>
        <p:txBody>
          <a:bodyPr>
            <a:normAutofit/>
          </a:bodyPr>
          <a:lstStyle/>
          <a:p>
            <a:r>
              <a:rPr lang="sr-Latn-RS" b="1" dirty="0"/>
              <a:t>PLAĆANJE KARTICOM</a:t>
            </a:r>
          </a:p>
        </p:txBody>
      </p:sp>
      <p:sp>
        <p:nvSpPr>
          <p:cNvPr id="18" name="TextBox 17"/>
          <p:cNvSpPr txBox="1"/>
          <p:nvPr/>
        </p:nvSpPr>
        <p:spPr>
          <a:xfrm>
            <a:off x="352212" y="6889926"/>
            <a:ext cx="451502" cy="349882"/>
          </a:xfrm>
          <a:prstGeom prst="rect">
            <a:avLst/>
          </a:prstGeom>
        </p:spPr>
        <p:txBody>
          <a:bodyPr vert="horz" wrap="none" lIns="0" tIns="0" rIns="0" bIns="0" rtlCol="0" anchor="b">
            <a:normAutofit/>
          </a:bodyPr>
          <a:lstStyle/>
          <a:p>
            <a:pPr defTabSz="1358510">
              <a:lnSpc>
                <a:spcPct val="85000"/>
              </a:lnSpc>
              <a:spcBef>
                <a:spcPts val="300"/>
              </a:spcBef>
              <a:defRPr/>
            </a:pPr>
            <a:fld id="{01990C03-C3A3-48FE-AF6D-3AE397C89625}" type="slidenum">
              <a:rPr lang="en-GB" sz="1200">
                <a:solidFill>
                  <a:schemeClr val="bg1"/>
                </a:solidFill>
              </a:rPr>
              <a:pPr defTabSz="1358510">
                <a:lnSpc>
                  <a:spcPct val="85000"/>
                </a:lnSpc>
                <a:spcBef>
                  <a:spcPts val="300"/>
                </a:spcBef>
                <a:defRPr/>
              </a:pPr>
              <a:t>19</a:t>
            </a:fld>
            <a:endParaRPr lang="en-GB" sz="1200" dirty="0">
              <a:solidFill>
                <a:schemeClr val="bg1"/>
              </a:solidFill>
            </a:endParaRPr>
          </a:p>
        </p:txBody>
      </p:sp>
      <p:sp>
        <p:nvSpPr>
          <p:cNvPr id="19" name="TextBox 18"/>
          <p:cNvSpPr txBox="1"/>
          <p:nvPr/>
        </p:nvSpPr>
        <p:spPr>
          <a:xfrm>
            <a:off x="925581" y="6991504"/>
            <a:ext cx="1015879" cy="248304"/>
          </a:xfrm>
          <a:prstGeom prst="rect">
            <a:avLst/>
          </a:prstGeom>
        </p:spPr>
        <p:txBody>
          <a:bodyPr vert="horz" wrap="none" lIns="0" tIns="0" rIns="0" bIns="0" rtlCol="0" anchor="b">
            <a:normAutofit/>
          </a:bodyPr>
          <a:lstStyle/>
          <a:p>
            <a:pPr defTabSz="1358510">
              <a:lnSpc>
                <a:spcPct val="85000"/>
              </a:lnSpc>
              <a:spcBef>
                <a:spcPts val="300"/>
              </a:spcBef>
              <a:defRPr/>
            </a:pPr>
            <a:r>
              <a:rPr lang="en-GB" sz="1200" dirty="0">
                <a:solidFill>
                  <a:schemeClr val="bg1"/>
                </a:solidFill>
              </a:rPr>
              <a:t>© 2015 Ipsos.</a:t>
            </a:r>
            <a:endParaRPr lang="en-GB" sz="1800" kern="0" dirty="0">
              <a:solidFill>
                <a:schemeClr val="bg1"/>
              </a:solidFill>
            </a:endParaRPr>
          </a:p>
        </p:txBody>
      </p:sp>
      <p:pic>
        <p:nvPicPr>
          <p:cNvPr id="8" name="Picture Placeholder 7"/>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l="7378" r="7378"/>
          <a:stretch>
            <a:fillRect/>
          </a:stretch>
        </p:blipFill>
        <p:spPr/>
      </p:pic>
    </p:spTree>
    <p:extLst>
      <p:ext uri="{BB962C8B-B14F-4D97-AF65-F5344CB8AC3E}">
        <p14:creationId xmlns:p14="http://schemas.microsoft.com/office/powerpoint/2010/main" val="225806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48344" y="494969"/>
            <a:ext cx="5431196" cy="598488"/>
          </a:xfrm>
        </p:spPr>
        <p:txBody>
          <a:bodyPr/>
          <a:lstStyle/>
          <a:p>
            <a:r>
              <a:rPr lang="sr-Latn-CS" dirty="0"/>
              <a:t>Metodološke napomene</a:t>
            </a:r>
            <a:endParaRPr lang="en-GB" dirty="0"/>
          </a:p>
        </p:txBody>
      </p:sp>
      <p:sp>
        <p:nvSpPr>
          <p:cNvPr id="5" name="Content Placeholder 2">
            <a:extLst>
              <a:ext uri="{FF2B5EF4-FFF2-40B4-BE49-F238E27FC236}">
                <a16:creationId xmlns="" xmlns:a16="http://schemas.microsoft.com/office/drawing/2014/main" id="{DC16605B-2823-4B15-99E8-5CE2A2148407}"/>
              </a:ext>
            </a:extLst>
          </p:cNvPr>
          <p:cNvSpPr txBox="1">
            <a:spLocks/>
          </p:cNvSpPr>
          <p:nvPr/>
        </p:nvSpPr>
        <p:spPr>
          <a:xfrm>
            <a:off x="448344" y="1332359"/>
            <a:ext cx="12199735" cy="5544616"/>
          </a:xfrm>
          <a:prstGeom prst="rect">
            <a:avLst/>
          </a:prstGeom>
          <a:solidFill>
            <a:srgbClr val="007681"/>
          </a:solidFill>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spcBef>
                <a:spcPts val="1200"/>
              </a:spcBef>
              <a:buClr>
                <a:srgbClr val="222223">
                  <a:lumMod val="50000"/>
                </a:srgbClr>
              </a:buClr>
              <a:buSzPct val="120000"/>
            </a:pPr>
            <a:endParaRPr lang="sr-Latn-CS" sz="2000" dirty="0">
              <a:solidFill>
                <a:prstClr val="white"/>
              </a:solidFill>
              <a:latin typeface="Calibri"/>
            </a:endParaRPr>
          </a:p>
        </p:txBody>
      </p:sp>
      <p:graphicFrame>
        <p:nvGraphicFramePr>
          <p:cNvPr id="2" name="Table 1"/>
          <p:cNvGraphicFramePr>
            <a:graphicFrameLocks noGrp="1"/>
          </p:cNvGraphicFramePr>
          <p:nvPr>
            <p:extLst>
              <p:ext uri="{D42A27DB-BD31-4B8C-83A1-F6EECF244321}">
                <p14:modId xmlns:p14="http://schemas.microsoft.com/office/powerpoint/2010/main" val="1861486081"/>
              </p:ext>
            </p:extLst>
          </p:nvPr>
        </p:nvGraphicFramePr>
        <p:xfrm>
          <a:off x="383183" y="1476375"/>
          <a:ext cx="12048872" cy="5477770"/>
        </p:xfrm>
        <a:graphic>
          <a:graphicData uri="http://schemas.openxmlformats.org/drawingml/2006/table">
            <a:tbl>
              <a:tblPr firstRow="1" firstCol="1" bandRow="1">
                <a:tableStyleId>{2D5ABB26-0587-4C30-8999-92F81FD0307C}</a:tableStyleId>
              </a:tblPr>
              <a:tblGrid>
                <a:gridCol w="2736304">
                  <a:extLst>
                    <a:ext uri="{9D8B030D-6E8A-4147-A177-3AD203B41FA5}">
                      <a16:colId xmlns="" xmlns:a16="http://schemas.microsoft.com/office/drawing/2014/main" val="20000"/>
                    </a:ext>
                  </a:extLst>
                </a:gridCol>
                <a:gridCol w="9312568">
                  <a:extLst>
                    <a:ext uri="{9D8B030D-6E8A-4147-A177-3AD203B41FA5}">
                      <a16:colId xmlns="" xmlns:a16="http://schemas.microsoft.com/office/drawing/2014/main" val="20001"/>
                    </a:ext>
                  </a:extLst>
                </a:gridCol>
              </a:tblGrid>
              <a:tr h="438049">
                <a:tc>
                  <a:txBody>
                    <a:bodyPr/>
                    <a:lstStyle/>
                    <a:p>
                      <a:pPr marL="228600">
                        <a:spcAft>
                          <a:spcPts val="0"/>
                        </a:spcAft>
                        <a:tabLst>
                          <a:tab pos="457200" algn="l"/>
                        </a:tabLst>
                      </a:pPr>
                      <a:r>
                        <a:rPr lang="sr-Latn-RS" sz="1800" dirty="0">
                          <a:solidFill>
                            <a:schemeClr val="bg1"/>
                          </a:solidFill>
                          <a:effectLst/>
                        </a:rPr>
                        <a:t>	Realizacija:</a:t>
                      </a:r>
                      <a:endParaRPr lang="en-US" sz="1400" dirty="0">
                        <a:solidFill>
                          <a:schemeClr val="bg1"/>
                        </a:solidFill>
                        <a:effectLst/>
                        <a:latin typeface="Arial"/>
                        <a:ea typeface="Times New Roman"/>
                      </a:endParaRPr>
                    </a:p>
                  </a:txBody>
                  <a:tcPr marL="68580" marR="68580" marT="0" marB="0" anchor="ctr"/>
                </a:tc>
                <a:tc>
                  <a:txBody>
                    <a:bodyPr/>
                    <a:lstStyle/>
                    <a:p>
                      <a:pPr>
                        <a:spcAft>
                          <a:spcPts val="0"/>
                        </a:spcAft>
                      </a:pPr>
                      <a:r>
                        <a:rPr lang="sr-Latn-RS" sz="1800" dirty="0">
                          <a:solidFill>
                            <a:schemeClr val="bg1"/>
                          </a:solidFill>
                          <a:effectLst/>
                        </a:rPr>
                        <a:t>Terensko istraživanje sprovedeno u periodu od  17.02. - 02.03.2020.</a:t>
                      </a:r>
                      <a:endParaRPr lang="en-US" sz="1400" dirty="0">
                        <a:solidFill>
                          <a:schemeClr val="bg1"/>
                        </a:solidFill>
                        <a:effectLst/>
                        <a:latin typeface="Arial"/>
                        <a:ea typeface="Times New Roman"/>
                      </a:endParaRPr>
                    </a:p>
                  </a:txBody>
                  <a:tcPr marL="68580" marR="68580" marT="0" marB="0" anchor="ctr"/>
                </a:tc>
                <a:extLst>
                  <a:ext uri="{0D108BD9-81ED-4DB2-BD59-A6C34878D82A}">
                    <a16:rowId xmlns="" xmlns:a16="http://schemas.microsoft.com/office/drawing/2014/main" val="10000"/>
                  </a:ext>
                </a:extLst>
              </a:tr>
              <a:tr h="438049">
                <a:tc>
                  <a:txBody>
                    <a:bodyPr/>
                    <a:lstStyle/>
                    <a:p>
                      <a:pPr marL="228600">
                        <a:spcAft>
                          <a:spcPts val="0"/>
                        </a:spcAft>
                        <a:tabLst>
                          <a:tab pos="457200" algn="l"/>
                        </a:tabLst>
                      </a:pPr>
                      <a:r>
                        <a:rPr lang="sr-Latn-RS" sz="1800" dirty="0">
                          <a:solidFill>
                            <a:schemeClr val="bg1"/>
                          </a:solidFill>
                          <a:effectLst/>
                        </a:rPr>
                        <a:t>	Uzorački okvir: </a:t>
                      </a:r>
                      <a:endParaRPr lang="en-US" sz="1400" dirty="0">
                        <a:solidFill>
                          <a:schemeClr val="bg1"/>
                        </a:solidFill>
                        <a:effectLst/>
                        <a:latin typeface="Arial"/>
                        <a:ea typeface="Times New Roman"/>
                      </a:endParaRPr>
                    </a:p>
                  </a:txBody>
                  <a:tcPr marL="68580" marR="68580" marT="0" marB="0" anchor="ctr"/>
                </a:tc>
                <a:tc>
                  <a:txBody>
                    <a:bodyPr/>
                    <a:lstStyle/>
                    <a:p>
                      <a:pPr>
                        <a:spcAft>
                          <a:spcPts val="0"/>
                        </a:spcAft>
                      </a:pPr>
                      <a:r>
                        <a:rPr lang="sr-Latn-RS" sz="1800" dirty="0">
                          <a:solidFill>
                            <a:schemeClr val="bg1"/>
                          </a:solidFill>
                          <a:effectLst/>
                        </a:rPr>
                        <a:t>Populacija Srbije (bez Kosmeta) 18+</a:t>
                      </a:r>
                      <a:endParaRPr lang="en-US" sz="1400" dirty="0">
                        <a:solidFill>
                          <a:schemeClr val="bg1"/>
                        </a:solidFill>
                        <a:effectLst/>
                        <a:latin typeface="Arial"/>
                        <a:ea typeface="Times New Roman"/>
                      </a:endParaRPr>
                    </a:p>
                  </a:txBody>
                  <a:tcPr marL="68580" marR="68580" marT="0" marB="0" anchor="ctr"/>
                </a:tc>
                <a:extLst>
                  <a:ext uri="{0D108BD9-81ED-4DB2-BD59-A6C34878D82A}">
                    <a16:rowId xmlns="" xmlns:a16="http://schemas.microsoft.com/office/drawing/2014/main" val="10001"/>
                  </a:ext>
                </a:extLst>
              </a:tr>
              <a:tr h="438049">
                <a:tc>
                  <a:txBody>
                    <a:bodyPr/>
                    <a:lstStyle/>
                    <a:p>
                      <a:pPr marL="228600">
                        <a:spcAft>
                          <a:spcPts val="0"/>
                        </a:spcAft>
                        <a:tabLst>
                          <a:tab pos="457200" algn="l"/>
                        </a:tabLst>
                      </a:pPr>
                      <a:r>
                        <a:rPr lang="sr-Latn-RS" sz="1800" dirty="0">
                          <a:solidFill>
                            <a:schemeClr val="bg1"/>
                          </a:solidFill>
                          <a:effectLst/>
                        </a:rPr>
                        <a:t>	Veličina uzorka: </a:t>
                      </a:r>
                      <a:endParaRPr lang="en-US" sz="1400" dirty="0">
                        <a:solidFill>
                          <a:schemeClr val="bg1"/>
                        </a:solidFill>
                        <a:effectLst/>
                        <a:latin typeface="Arial"/>
                        <a:ea typeface="Times New Roman"/>
                      </a:endParaRPr>
                    </a:p>
                  </a:txBody>
                  <a:tcPr marL="68580" marR="68580" marT="0" marB="0" anchor="ctr"/>
                </a:tc>
                <a:tc>
                  <a:txBody>
                    <a:bodyPr/>
                    <a:lstStyle/>
                    <a:p>
                      <a:pPr>
                        <a:spcAft>
                          <a:spcPts val="0"/>
                        </a:spcAft>
                      </a:pPr>
                      <a:r>
                        <a:rPr lang="sr-Latn-RS" sz="1800" dirty="0">
                          <a:solidFill>
                            <a:schemeClr val="bg1"/>
                          </a:solidFill>
                          <a:effectLst/>
                        </a:rPr>
                        <a:t>1038 ispitanika</a:t>
                      </a:r>
                      <a:endParaRPr lang="en-US" sz="1400" dirty="0">
                        <a:solidFill>
                          <a:schemeClr val="bg1"/>
                        </a:solidFill>
                        <a:effectLst/>
                        <a:latin typeface="Arial"/>
                        <a:ea typeface="Times New Roman"/>
                      </a:endParaRPr>
                    </a:p>
                  </a:txBody>
                  <a:tcPr marL="68580" marR="68580" marT="0" marB="0" anchor="ctr"/>
                </a:tc>
                <a:extLst>
                  <a:ext uri="{0D108BD9-81ED-4DB2-BD59-A6C34878D82A}">
                    <a16:rowId xmlns="" xmlns:a16="http://schemas.microsoft.com/office/drawing/2014/main" val="10002"/>
                  </a:ext>
                </a:extLst>
              </a:tr>
              <a:tr h="438049">
                <a:tc rowSpan="4">
                  <a:txBody>
                    <a:bodyPr/>
                    <a:lstStyle/>
                    <a:p>
                      <a:pPr marL="228600">
                        <a:spcAft>
                          <a:spcPts val="0"/>
                        </a:spcAft>
                        <a:tabLst>
                          <a:tab pos="457200" algn="l"/>
                        </a:tabLst>
                      </a:pPr>
                      <a:r>
                        <a:rPr lang="sr-Latn-RS" sz="1800" dirty="0">
                          <a:solidFill>
                            <a:schemeClr val="bg1"/>
                          </a:solidFill>
                          <a:effectLst/>
                        </a:rPr>
                        <a:t>	Tip uzorka:</a:t>
                      </a:r>
                      <a:endParaRPr lang="en-US" sz="1400" dirty="0">
                        <a:solidFill>
                          <a:schemeClr val="bg1"/>
                        </a:solidFill>
                        <a:effectLst/>
                        <a:latin typeface="Arial"/>
                        <a:ea typeface="Times New Roman"/>
                      </a:endParaRPr>
                    </a:p>
                  </a:txBody>
                  <a:tcPr marL="68580" marR="68580" marT="0" marB="0" anchor="ctr"/>
                </a:tc>
                <a:tc>
                  <a:txBody>
                    <a:bodyPr/>
                    <a:lstStyle/>
                    <a:p>
                      <a:pPr>
                        <a:spcAft>
                          <a:spcPts val="0"/>
                        </a:spcAft>
                      </a:pPr>
                      <a:r>
                        <a:rPr lang="sr-Latn-RS" sz="1800" dirty="0">
                          <a:solidFill>
                            <a:schemeClr val="bg1"/>
                          </a:solidFill>
                          <a:effectLst/>
                        </a:rPr>
                        <a:t>Troetapni slučajan reprezentativni stratifikovani uzorak</a:t>
                      </a:r>
                      <a:endParaRPr lang="en-US" sz="1400" dirty="0">
                        <a:solidFill>
                          <a:schemeClr val="bg1"/>
                        </a:solidFill>
                        <a:effectLst/>
                        <a:latin typeface="Arial"/>
                        <a:ea typeface="Times New Roman"/>
                      </a:endParaRPr>
                    </a:p>
                  </a:txBody>
                  <a:tcPr marL="68580" marR="68580" marT="0" marB="0" anchor="ctr"/>
                </a:tc>
                <a:extLst>
                  <a:ext uri="{0D108BD9-81ED-4DB2-BD59-A6C34878D82A}">
                    <a16:rowId xmlns="" xmlns:a16="http://schemas.microsoft.com/office/drawing/2014/main" val="10003"/>
                  </a:ext>
                </a:extLst>
              </a:tr>
              <a:tr h="438049">
                <a:tc vMerge="1">
                  <a:txBody>
                    <a:bodyPr/>
                    <a:lstStyle/>
                    <a:p>
                      <a:endParaRPr lang="en-US"/>
                    </a:p>
                  </a:txBody>
                  <a:tcPr/>
                </a:tc>
                <a:tc>
                  <a:txBody>
                    <a:bodyPr/>
                    <a:lstStyle/>
                    <a:p>
                      <a:pPr>
                        <a:spcAft>
                          <a:spcPts val="0"/>
                        </a:spcAft>
                      </a:pPr>
                      <a:r>
                        <a:rPr lang="sr-Latn-RS" sz="1800" dirty="0">
                          <a:solidFill>
                            <a:schemeClr val="bg1"/>
                          </a:solidFill>
                          <a:effectLst/>
                        </a:rPr>
                        <a:t>Jedinica prve etape: Teritorija biračkih mesta</a:t>
                      </a:r>
                      <a:endParaRPr lang="en-US" sz="1400" dirty="0">
                        <a:solidFill>
                          <a:schemeClr val="bg1"/>
                        </a:solidFill>
                        <a:effectLst/>
                        <a:latin typeface="Arial"/>
                        <a:ea typeface="Times New Roman"/>
                      </a:endParaRPr>
                    </a:p>
                  </a:txBody>
                  <a:tcPr marL="68580" marR="68580" marT="0" marB="0" anchor="ctr"/>
                </a:tc>
                <a:extLst>
                  <a:ext uri="{0D108BD9-81ED-4DB2-BD59-A6C34878D82A}">
                    <a16:rowId xmlns="" xmlns:a16="http://schemas.microsoft.com/office/drawing/2014/main" val="10004"/>
                  </a:ext>
                </a:extLst>
              </a:tr>
              <a:tr h="438049">
                <a:tc vMerge="1">
                  <a:txBody>
                    <a:bodyPr/>
                    <a:lstStyle/>
                    <a:p>
                      <a:endParaRPr lang="en-US"/>
                    </a:p>
                  </a:txBody>
                  <a:tcPr/>
                </a:tc>
                <a:tc>
                  <a:txBody>
                    <a:bodyPr/>
                    <a:lstStyle/>
                    <a:p>
                      <a:pPr>
                        <a:spcAft>
                          <a:spcPts val="0"/>
                        </a:spcAft>
                      </a:pPr>
                      <a:r>
                        <a:rPr lang="sr-Latn-RS" sz="1800" dirty="0">
                          <a:solidFill>
                            <a:schemeClr val="bg1"/>
                          </a:solidFill>
                          <a:effectLst/>
                        </a:rPr>
                        <a:t>Jedinica druge etape: Domaćinstva (SRSWoR – slučajnim korakom)</a:t>
                      </a:r>
                      <a:endParaRPr lang="en-US" sz="1400" dirty="0">
                        <a:solidFill>
                          <a:schemeClr val="bg1"/>
                        </a:solidFill>
                        <a:effectLst/>
                        <a:latin typeface="Arial"/>
                        <a:ea typeface="Times New Roman"/>
                      </a:endParaRPr>
                    </a:p>
                  </a:txBody>
                  <a:tcPr marL="68580" marR="68580" marT="0" marB="0" anchor="ctr"/>
                </a:tc>
                <a:extLst>
                  <a:ext uri="{0D108BD9-81ED-4DB2-BD59-A6C34878D82A}">
                    <a16:rowId xmlns="" xmlns:a16="http://schemas.microsoft.com/office/drawing/2014/main" val="10005"/>
                  </a:ext>
                </a:extLst>
              </a:tr>
              <a:tr h="438049">
                <a:tc vMerge="1">
                  <a:txBody>
                    <a:bodyPr/>
                    <a:lstStyle/>
                    <a:p>
                      <a:endParaRPr lang="en-US"/>
                    </a:p>
                  </a:txBody>
                  <a:tcPr/>
                </a:tc>
                <a:tc>
                  <a:txBody>
                    <a:bodyPr/>
                    <a:lstStyle/>
                    <a:p>
                      <a:pPr>
                        <a:spcAft>
                          <a:spcPts val="0"/>
                        </a:spcAft>
                      </a:pPr>
                      <a:r>
                        <a:rPr lang="sr-Latn-RS" sz="1800" dirty="0">
                          <a:solidFill>
                            <a:schemeClr val="bg1"/>
                          </a:solidFill>
                          <a:effectLst/>
                        </a:rPr>
                        <a:t>Jedinica treće etape: Ispitanici u okviru domaćinstva </a:t>
                      </a:r>
                      <a:endParaRPr lang="en-US" sz="1400" dirty="0">
                        <a:solidFill>
                          <a:schemeClr val="bg1"/>
                        </a:solidFill>
                        <a:effectLst/>
                        <a:latin typeface="Arial"/>
                        <a:ea typeface="Times New Roman"/>
                      </a:endParaRPr>
                    </a:p>
                  </a:txBody>
                  <a:tcPr marL="68580" marR="68580" marT="0" marB="0" anchor="ctr"/>
                </a:tc>
                <a:extLst>
                  <a:ext uri="{0D108BD9-81ED-4DB2-BD59-A6C34878D82A}">
                    <a16:rowId xmlns="" xmlns:a16="http://schemas.microsoft.com/office/drawing/2014/main" val="10006"/>
                  </a:ext>
                </a:extLst>
              </a:tr>
              <a:tr h="438049">
                <a:tc>
                  <a:txBody>
                    <a:bodyPr/>
                    <a:lstStyle/>
                    <a:p>
                      <a:pPr marL="228600">
                        <a:spcAft>
                          <a:spcPts val="0"/>
                        </a:spcAft>
                        <a:tabLst>
                          <a:tab pos="457200" algn="l"/>
                        </a:tabLst>
                      </a:pPr>
                      <a:r>
                        <a:rPr lang="sr-Latn-RS" sz="1800" dirty="0">
                          <a:solidFill>
                            <a:schemeClr val="bg1"/>
                          </a:solidFill>
                          <a:effectLst/>
                        </a:rPr>
                        <a:t>	Tip istraživanja:</a:t>
                      </a:r>
                      <a:endParaRPr lang="en-US" sz="1400" dirty="0">
                        <a:solidFill>
                          <a:schemeClr val="bg1"/>
                        </a:solidFill>
                        <a:effectLst/>
                        <a:latin typeface="Arial"/>
                        <a:ea typeface="Times New Roman"/>
                      </a:endParaRPr>
                    </a:p>
                  </a:txBody>
                  <a:tcPr marL="68580" marR="68580" marT="0" marB="0" anchor="ctr"/>
                </a:tc>
                <a:tc>
                  <a:txBody>
                    <a:bodyPr/>
                    <a:lstStyle/>
                    <a:p>
                      <a:pPr>
                        <a:spcAft>
                          <a:spcPts val="0"/>
                        </a:spcAft>
                      </a:pPr>
                      <a:r>
                        <a:rPr lang="sr-Latn-RS" sz="1800" dirty="0">
                          <a:solidFill>
                            <a:schemeClr val="bg1"/>
                          </a:solidFill>
                          <a:effectLst/>
                        </a:rPr>
                        <a:t>Omnibus, terenski upitnik prosečne dužine 40 minuta</a:t>
                      </a:r>
                      <a:endParaRPr lang="en-US" sz="1400" dirty="0">
                        <a:solidFill>
                          <a:schemeClr val="bg1"/>
                        </a:solidFill>
                        <a:effectLst/>
                        <a:latin typeface="Arial"/>
                        <a:ea typeface="Times New Roman"/>
                      </a:endParaRPr>
                    </a:p>
                  </a:txBody>
                  <a:tcPr marL="68580" marR="68580" marT="0" marB="0" anchor="ctr"/>
                </a:tc>
                <a:extLst>
                  <a:ext uri="{0D108BD9-81ED-4DB2-BD59-A6C34878D82A}">
                    <a16:rowId xmlns="" xmlns:a16="http://schemas.microsoft.com/office/drawing/2014/main" val="10007"/>
                  </a:ext>
                </a:extLst>
              </a:tr>
              <a:tr h="438049">
                <a:tc>
                  <a:txBody>
                    <a:bodyPr/>
                    <a:lstStyle/>
                    <a:p>
                      <a:pPr marL="228600">
                        <a:spcAft>
                          <a:spcPts val="0"/>
                        </a:spcAft>
                        <a:tabLst>
                          <a:tab pos="457200" algn="l"/>
                        </a:tabLst>
                      </a:pPr>
                      <a:r>
                        <a:rPr lang="sr-Latn-RS" sz="1800" dirty="0">
                          <a:solidFill>
                            <a:schemeClr val="bg1"/>
                          </a:solidFill>
                          <a:effectLst/>
                        </a:rPr>
                        <a:t>	Mesta istraživanja:</a:t>
                      </a:r>
                      <a:endParaRPr lang="en-US" sz="1400" dirty="0">
                        <a:solidFill>
                          <a:schemeClr val="bg1"/>
                        </a:solidFill>
                        <a:effectLst/>
                        <a:latin typeface="Arial"/>
                        <a:ea typeface="Times New Roman"/>
                      </a:endParaRPr>
                    </a:p>
                  </a:txBody>
                  <a:tcPr marL="68580" marR="68580" marT="0" marB="0" anchor="ctr"/>
                </a:tc>
                <a:tc>
                  <a:txBody>
                    <a:bodyPr/>
                    <a:lstStyle/>
                    <a:p>
                      <a:pPr>
                        <a:spcAft>
                          <a:spcPts val="0"/>
                        </a:spcAft>
                      </a:pPr>
                      <a:r>
                        <a:rPr lang="sr-Latn-RS" sz="1800" dirty="0">
                          <a:solidFill>
                            <a:schemeClr val="bg1"/>
                          </a:solidFill>
                          <a:effectLst/>
                        </a:rPr>
                        <a:t>67 opština iz Srbije, 127 mesnih zajednica, gradske, prigradske i seoske životne sredine</a:t>
                      </a:r>
                      <a:endParaRPr lang="en-US" sz="1400" dirty="0">
                        <a:solidFill>
                          <a:schemeClr val="bg1"/>
                        </a:solidFill>
                        <a:effectLst/>
                        <a:latin typeface="Arial"/>
                        <a:ea typeface="Times New Roman"/>
                      </a:endParaRPr>
                    </a:p>
                  </a:txBody>
                  <a:tcPr marL="68580" marR="68580" marT="0" marB="0" anchor="ctr"/>
                </a:tc>
                <a:extLst>
                  <a:ext uri="{0D108BD9-81ED-4DB2-BD59-A6C34878D82A}">
                    <a16:rowId xmlns="" xmlns:a16="http://schemas.microsoft.com/office/drawing/2014/main" val="10008"/>
                  </a:ext>
                </a:extLst>
              </a:tr>
              <a:tr h="438049">
                <a:tc>
                  <a:txBody>
                    <a:bodyPr/>
                    <a:lstStyle/>
                    <a:p>
                      <a:pPr marL="228600">
                        <a:spcAft>
                          <a:spcPts val="0"/>
                        </a:spcAft>
                        <a:tabLst>
                          <a:tab pos="457200" algn="l"/>
                        </a:tabLst>
                      </a:pPr>
                      <a:r>
                        <a:rPr lang="sr-Latn-RS" sz="1800" dirty="0">
                          <a:solidFill>
                            <a:schemeClr val="bg1"/>
                          </a:solidFill>
                          <a:effectLst/>
                        </a:rPr>
                        <a:t>	</a:t>
                      </a:r>
                      <a:r>
                        <a:rPr lang="sr-Latn-RS" sz="1800" dirty="0" err="1">
                          <a:solidFill>
                            <a:schemeClr val="bg1"/>
                          </a:solidFill>
                          <a:effectLst/>
                        </a:rPr>
                        <a:t>Poststratifikacija</a:t>
                      </a:r>
                      <a:r>
                        <a:rPr lang="sr-Latn-RS" sz="1800">
                          <a:solidFill>
                            <a:schemeClr val="bg1"/>
                          </a:solidFill>
                          <a:effectLst/>
                        </a:rPr>
                        <a:t>:</a:t>
                      </a:r>
                      <a:endParaRPr lang="en-US" sz="1400">
                        <a:solidFill>
                          <a:schemeClr val="bg1"/>
                        </a:solidFill>
                        <a:effectLst/>
                        <a:latin typeface="Arial"/>
                        <a:ea typeface="Times New Roman"/>
                      </a:endParaRPr>
                    </a:p>
                  </a:txBody>
                  <a:tcPr marL="68580" marR="68580" marT="0" marB="0" anchor="ctr"/>
                </a:tc>
                <a:tc>
                  <a:txBody>
                    <a:bodyPr/>
                    <a:lstStyle/>
                    <a:p>
                      <a:pPr>
                        <a:spcBef>
                          <a:spcPts val="1200"/>
                        </a:spcBef>
                        <a:spcAft>
                          <a:spcPts val="300"/>
                        </a:spcAft>
                      </a:pPr>
                      <a:r>
                        <a:rPr lang="sr-Latn-RS" sz="1800">
                          <a:solidFill>
                            <a:schemeClr val="bg1"/>
                          </a:solidFill>
                          <a:effectLst/>
                        </a:rPr>
                        <a:t>Po polu, godinama i regionu</a:t>
                      </a:r>
                      <a:endParaRPr lang="en-US" sz="1800" b="1" i="1">
                        <a:solidFill>
                          <a:schemeClr val="bg1"/>
                        </a:solidFill>
                        <a:effectLst/>
                        <a:latin typeface="Times New Roman"/>
                        <a:cs typeface="Times New Roman"/>
                      </a:endParaRPr>
                    </a:p>
                  </a:txBody>
                  <a:tcPr marL="68580" marR="68580" marT="0" marB="0" anchor="ctr"/>
                </a:tc>
                <a:extLst>
                  <a:ext uri="{0D108BD9-81ED-4DB2-BD59-A6C34878D82A}">
                    <a16:rowId xmlns="" xmlns:a16="http://schemas.microsoft.com/office/drawing/2014/main" val="10009"/>
                  </a:ext>
                </a:extLst>
              </a:tr>
              <a:tr h="876096">
                <a:tc>
                  <a:txBody>
                    <a:bodyPr/>
                    <a:lstStyle/>
                    <a:p>
                      <a:pPr marL="228600">
                        <a:spcAft>
                          <a:spcPts val="0"/>
                        </a:spcAft>
                        <a:tabLst>
                          <a:tab pos="457200" algn="l"/>
                        </a:tabLst>
                      </a:pPr>
                      <a:r>
                        <a:rPr lang="sr-Latn-RS" sz="1800" dirty="0">
                          <a:solidFill>
                            <a:schemeClr val="bg1"/>
                          </a:solidFill>
                          <a:effectLst/>
                        </a:rPr>
                        <a:t>	Greška:</a:t>
                      </a:r>
                      <a:endParaRPr lang="en-US" sz="1400" dirty="0">
                        <a:solidFill>
                          <a:schemeClr val="bg1"/>
                        </a:solidFill>
                        <a:effectLst/>
                        <a:latin typeface="Arial"/>
                        <a:ea typeface="Times New Roman"/>
                      </a:endParaRPr>
                    </a:p>
                  </a:txBody>
                  <a:tcPr marL="68580" marR="68580" marT="0" marB="0" anchor="ctr"/>
                </a:tc>
                <a:tc>
                  <a:txBody>
                    <a:bodyPr/>
                    <a:lstStyle/>
                    <a:p>
                      <a:pPr>
                        <a:spcAft>
                          <a:spcPts val="0"/>
                        </a:spcAft>
                      </a:pPr>
                      <a:r>
                        <a:rPr lang="sr-Latn-RS" sz="1800" dirty="0">
                          <a:solidFill>
                            <a:schemeClr val="bg1"/>
                          </a:solidFill>
                          <a:effectLst/>
                        </a:rPr>
                        <a:t>±1.45% za pojave sa incidencom od 5%</a:t>
                      </a:r>
                      <a:endParaRPr lang="en-US" sz="1400" dirty="0">
                        <a:solidFill>
                          <a:schemeClr val="bg1"/>
                        </a:solidFill>
                        <a:effectLst/>
                      </a:endParaRPr>
                    </a:p>
                    <a:p>
                      <a:pPr>
                        <a:spcAft>
                          <a:spcPts val="0"/>
                        </a:spcAft>
                      </a:pPr>
                      <a:r>
                        <a:rPr lang="sr-Latn-RS" sz="1800" dirty="0">
                          <a:solidFill>
                            <a:schemeClr val="bg1"/>
                          </a:solidFill>
                          <a:effectLst/>
                        </a:rPr>
                        <a:t>±2.86% za pojave sa incidencom od 25%</a:t>
                      </a:r>
                      <a:endParaRPr lang="en-US" sz="1400" dirty="0">
                        <a:solidFill>
                          <a:schemeClr val="bg1"/>
                        </a:solidFill>
                        <a:effectLst/>
                      </a:endParaRPr>
                    </a:p>
                    <a:p>
                      <a:pPr>
                        <a:spcAft>
                          <a:spcPts val="0"/>
                        </a:spcAft>
                      </a:pPr>
                      <a:r>
                        <a:rPr lang="sr-Latn-RS" sz="1800" dirty="0">
                          <a:solidFill>
                            <a:schemeClr val="bg1"/>
                          </a:solidFill>
                          <a:effectLst/>
                        </a:rPr>
                        <a:t>±3.31% za pojave sa incidencom od 50%  (marginalna greška)</a:t>
                      </a:r>
                      <a:endParaRPr lang="en-US" sz="1400" dirty="0">
                        <a:solidFill>
                          <a:schemeClr val="bg1"/>
                        </a:solidFill>
                        <a:effectLst/>
                      </a:endParaRPr>
                    </a:p>
                    <a:p>
                      <a:pPr>
                        <a:spcAft>
                          <a:spcPts val="0"/>
                        </a:spcAft>
                      </a:pPr>
                      <a:r>
                        <a:rPr lang="sr-Latn-RS" sz="1800" dirty="0">
                          <a:solidFill>
                            <a:schemeClr val="bg1"/>
                          </a:solidFill>
                          <a:effectLst/>
                        </a:rPr>
                        <a:t> </a:t>
                      </a:r>
                      <a:endParaRPr lang="en-US" sz="1400" dirty="0">
                        <a:solidFill>
                          <a:schemeClr val="bg1"/>
                        </a:solidFill>
                        <a:effectLst/>
                        <a:latin typeface="Arial"/>
                        <a:ea typeface="Times New Roman"/>
                      </a:endParaRPr>
                    </a:p>
                  </a:txBody>
                  <a:tcPr marL="68580" marR="68580" marT="0" marB="0" anchor="ctr"/>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3709548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sr-Latn-CS" dirty="0"/>
              <a:t>Baza: Ukupna ciljna populacija</a:t>
            </a:r>
            <a:endParaRPr lang="en-US" dirty="0"/>
          </a:p>
        </p:txBody>
      </p:sp>
      <p:sp>
        <p:nvSpPr>
          <p:cNvPr id="22" name="Text Placeholder 2"/>
          <p:cNvSpPr>
            <a:spLocks noGrp="1"/>
          </p:cNvSpPr>
          <p:nvPr>
            <p:ph type="body" sz="quarter" idx="13"/>
          </p:nvPr>
        </p:nvSpPr>
        <p:spPr>
          <a:xfrm>
            <a:off x="297350" y="182820"/>
            <a:ext cx="12865838" cy="441851"/>
          </a:xfrm>
          <a:noFill/>
          <a:ln>
            <a:noFill/>
          </a:ln>
        </p:spPr>
        <p:style>
          <a:lnRef idx="2">
            <a:schemeClr val="accent1"/>
          </a:lnRef>
          <a:fillRef idx="1">
            <a:schemeClr val="lt1"/>
          </a:fillRef>
          <a:effectRef idx="0">
            <a:schemeClr val="accent1"/>
          </a:effectRef>
          <a:fontRef idx="minor">
            <a:schemeClr val="dk1"/>
          </a:fontRef>
        </p:style>
        <p:txBody>
          <a:bodyPr anchor="ctr"/>
          <a:lstStyle/>
          <a:p>
            <a:r>
              <a:rPr lang="it-IT" sz="2400" b="1" dirty="0"/>
              <a:t>Da li koristite karticu prilikom kupovine?</a:t>
            </a:r>
            <a:endParaRPr lang="en-US" sz="2400" b="1" dirty="0"/>
          </a:p>
        </p:txBody>
      </p:sp>
      <p:sp>
        <p:nvSpPr>
          <p:cNvPr id="9" name="Text Placeholder 3"/>
          <p:cNvSpPr>
            <a:spLocks noGrp="1"/>
          </p:cNvSpPr>
          <p:nvPr>
            <p:ph type="body" sz="quarter" idx="16"/>
          </p:nvPr>
        </p:nvSpPr>
        <p:spPr>
          <a:xfrm>
            <a:off x="308961" y="761184"/>
            <a:ext cx="12854226" cy="571062"/>
          </a:xfrm>
        </p:spPr>
        <p:txBody>
          <a:bodyPr anchor="t" anchorCtr="0">
            <a:noAutofit/>
          </a:bodyPr>
          <a:lstStyle/>
          <a:p>
            <a:pPr algn="just"/>
            <a:r>
              <a:rPr lang="sr-Latn-RS" sz="2100" dirty="0">
                <a:solidFill>
                  <a:schemeClr val="bg1">
                    <a:lumMod val="50000"/>
                  </a:schemeClr>
                </a:solidFill>
              </a:rPr>
              <a:t>Više od trećine građana uvek ili najmanje jednom nedeljno koristi karticu prilikom plaćanja. S druge strane, svaki drugi ističe da nikada ne koristi karticu prilikom kupovine, što je za 8% manje u odnosu na maj 2018. </a:t>
            </a:r>
          </a:p>
        </p:txBody>
      </p:sp>
      <p:sp>
        <p:nvSpPr>
          <p:cNvPr id="3" name="Rectangle 2"/>
          <p:cNvSpPr>
            <a:spLocks noChangeArrowheads="1"/>
          </p:cNvSpPr>
          <p:nvPr/>
        </p:nvSpPr>
        <p:spPr bwMode="auto">
          <a:xfrm>
            <a:off x="0" y="0"/>
            <a:ext cx="134397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3"/>
          <p:cNvGraphicFramePr>
            <a:graphicFrameLocks/>
          </p:cNvGraphicFramePr>
          <p:nvPr>
            <p:extLst>
              <p:ext uri="{D42A27DB-BD31-4B8C-83A1-F6EECF244321}">
                <p14:modId xmlns:p14="http://schemas.microsoft.com/office/powerpoint/2010/main" val="816250546"/>
              </p:ext>
            </p:extLst>
          </p:nvPr>
        </p:nvGraphicFramePr>
        <p:xfrm>
          <a:off x="2562750" y="1634635"/>
          <a:ext cx="7128792" cy="5256310"/>
        </p:xfrm>
        <a:graphic>
          <a:graphicData uri="http://schemas.openxmlformats.org/drawingml/2006/chart">
            <c:chart xmlns:c="http://schemas.openxmlformats.org/drawingml/2006/chart" xmlns:r="http://schemas.openxmlformats.org/officeDocument/2006/relationships" r:id="rId3"/>
          </a:graphicData>
        </a:graphic>
      </p:graphicFrame>
      <p:sp>
        <p:nvSpPr>
          <p:cNvPr id="7" name="Rounded Rectangle 6"/>
          <p:cNvSpPr/>
          <p:nvPr/>
        </p:nvSpPr>
        <p:spPr>
          <a:xfrm>
            <a:off x="9714239" y="2720912"/>
            <a:ext cx="3417204" cy="2859919"/>
          </a:xfrm>
          <a:prstGeom prst="roundRect">
            <a:avLst/>
          </a:prstGeom>
          <a:noFill/>
          <a:ln>
            <a:solidFill>
              <a:srgbClr val="FF585D"/>
            </a:solidFill>
          </a:ln>
        </p:spPr>
        <p:style>
          <a:lnRef idx="2">
            <a:schemeClr val="accent1">
              <a:shade val="50000"/>
            </a:schemeClr>
          </a:lnRef>
          <a:fillRef idx="1">
            <a:schemeClr val="accent1"/>
          </a:fillRef>
          <a:effectRef idx="0">
            <a:schemeClr val="accent1"/>
          </a:effectRef>
          <a:fontRef idx="minor">
            <a:schemeClr val="lt1"/>
          </a:fontRef>
        </p:style>
        <p:txBody>
          <a:bodyPr lIns="0" tIns="52913" rIns="0" bIns="52913" rtlCol="0" anchor="ctr"/>
          <a:lstStyle/>
          <a:p>
            <a:pPr algn="ctr"/>
            <a:r>
              <a:rPr lang="sr-Latn-RS" dirty="0">
                <a:solidFill>
                  <a:schemeClr val="bg2"/>
                </a:solidFill>
              </a:rPr>
              <a:t>Stariji građani, oni sa nižim obrazovanjem, kao i oni u domaćinstvima sa niskim mesečnim prihodima češće izjavljuju da nikada ne koriste karticu kao sredstvo plaćanja.</a:t>
            </a:r>
          </a:p>
        </p:txBody>
      </p:sp>
      <p:sp>
        <p:nvSpPr>
          <p:cNvPr id="8" name="Rectangle: Rounded Corners 7">
            <a:extLst>
              <a:ext uri="{FF2B5EF4-FFF2-40B4-BE49-F238E27FC236}">
                <a16:creationId xmlns="" xmlns:a16="http://schemas.microsoft.com/office/drawing/2014/main" id="{4D9DD97E-20E2-4026-BC75-86F9850AF12E}"/>
              </a:ext>
            </a:extLst>
          </p:cNvPr>
          <p:cNvSpPr/>
          <p:nvPr/>
        </p:nvSpPr>
        <p:spPr>
          <a:xfrm>
            <a:off x="1283283" y="3156355"/>
            <a:ext cx="1080119" cy="2085712"/>
          </a:xfrm>
          <a:prstGeom prst="roundRect">
            <a:avLst/>
          </a:prstGeom>
          <a:solidFill>
            <a:schemeClr val="bg1"/>
          </a:solidFill>
          <a:ln>
            <a:solidFill>
              <a:srgbClr val="FF585D"/>
            </a:solidFill>
          </a:ln>
        </p:spPr>
        <p:style>
          <a:lnRef idx="3">
            <a:schemeClr val="lt1"/>
          </a:lnRef>
          <a:fillRef idx="1">
            <a:schemeClr val="accent6"/>
          </a:fillRef>
          <a:effectRef idx="1">
            <a:schemeClr val="accent6"/>
          </a:effectRef>
          <a:fontRef idx="minor">
            <a:schemeClr val="lt1"/>
          </a:fontRef>
        </p:style>
        <p:txBody>
          <a:bodyPr lIns="134399" tIns="67199" rIns="134399" bIns="67199" rtlCol="0" anchor="ctr"/>
          <a:lstStyle/>
          <a:p>
            <a:pPr algn="ctr"/>
            <a:r>
              <a:rPr lang="sr-Latn-RS" sz="2800" b="1" dirty="0">
                <a:solidFill>
                  <a:schemeClr val="accent6">
                    <a:lumMod val="50000"/>
                  </a:schemeClr>
                </a:solidFill>
              </a:rPr>
              <a:t>59%</a:t>
            </a:r>
          </a:p>
          <a:p>
            <a:pPr algn="ctr"/>
            <a:r>
              <a:rPr lang="sr-Latn-RS" sz="1200" b="1" dirty="0">
                <a:solidFill>
                  <a:schemeClr val="accent6">
                    <a:lumMod val="50000"/>
                  </a:schemeClr>
                </a:solidFill>
              </a:rPr>
              <a:t>septembar 2017</a:t>
            </a:r>
          </a:p>
          <a:p>
            <a:pPr algn="ctr"/>
            <a:r>
              <a:rPr lang="sr-Latn-RS" sz="2800" b="1" dirty="0">
                <a:solidFill>
                  <a:schemeClr val="accent6">
                    <a:lumMod val="50000"/>
                  </a:schemeClr>
                </a:solidFill>
              </a:rPr>
              <a:t>58%</a:t>
            </a:r>
          </a:p>
          <a:p>
            <a:pPr algn="ctr"/>
            <a:r>
              <a:rPr lang="sr-Latn-RS" sz="1200" b="1" dirty="0">
                <a:solidFill>
                  <a:schemeClr val="accent6">
                    <a:lumMod val="50000"/>
                  </a:schemeClr>
                </a:solidFill>
              </a:rPr>
              <a:t>maj 2018</a:t>
            </a:r>
            <a:endParaRPr lang="en-US" sz="1200" b="1" dirty="0">
              <a:solidFill>
                <a:schemeClr val="accent6">
                  <a:lumMod val="50000"/>
                </a:schemeClr>
              </a:solidFill>
            </a:endParaRPr>
          </a:p>
          <a:p>
            <a:pPr algn="ctr"/>
            <a:endParaRPr lang="en-US" sz="1200" b="1" dirty="0">
              <a:solidFill>
                <a:schemeClr val="accent6">
                  <a:lumMod val="50000"/>
                </a:schemeClr>
              </a:solidFill>
            </a:endParaRPr>
          </a:p>
        </p:txBody>
      </p:sp>
    </p:spTree>
    <p:extLst>
      <p:ext uri="{BB962C8B-B14F-4D97-AF65-F5344CB8AC3E}">
        <p14:creationId xmlns:p14="http://schemas.microsoft.com/office/powerpoint/2010/main" val="1660384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sr-Latn-CS" dirty="0"/>
              <a:t>Višestruki odgovori; Baza: Oni koji koristite karticu prilikom kupovine (50% od ciljne populacije)</a:t>
            </a:r>
            <a:endParaRPr lang="en-US" dirty="0"/>
          </a:p>
        </p:txBody>
      </p:sp>
      <p:sp>
        <p:nvSpPr>
          <p:cNvPr id="22" name="Text Placeholder 2"/>
          <p:cNvSpPr>
            <a:spLocks noGrp="1"/>
          </p:cNvSpPr>
          <p:nvPr>
            <p:ph type="body" sz="quarter" idx="13"/>
          </p:nvPr>
        </p:nvSpPr>
        <p:spPr>
          <a:xfrm>
            <a:off x="297350" y="182820"/>
            <a:ext cx="12865838" cy="441851"/>
          </a:xfrm>
          <a:noFill/>
          <a:ln>
            <a:noFill/>
          </a:ln>
        </p:spPr>
        <p:style>
          <a:lnRef idx="2">
            <a:schemeClr val="accent1"/>
          </a:lnRef>
          <a:fillRef idx="1">
            <a:schemeClr val="lt1"/>
          </a:fillRef>
          <a:effectRef idx="0">
            <a:schemeClr val="accent1"/>
          </a:effectRef>
          <a:fontRef idx="minor">
            <a:schemeClr val="dk1"/>
          </a:fontRef>
        </p:style>
        <p:txBody>
          <a:bodyPr anchor="ctr"/>
          <a:lstStyle/>
          <a:p>
            <a:r>
              <a:rPr lang="en-US" sz="2400" b="1" dirty="0" err="1"/>
              <a:t>Zašto</a:t>
            </a:r>
            <a:r>
              <a:rPr lang="en-US" sz="2400" b="1" dirty="0"/>
              <a:t> </a:t>
            </a:r>
            <a:r>
              <a:rPr lang="en-US" sz="2400" b="1" dirty="0" err="1"/>
              <a:t>plaćate</a:t>
            </a:r>
            <a:r>
              <a:rPr lang="en-US" sz="2400" b="1" dirty="0"/>
              <a:t> </a:t>
            </a:r>
            <a:r>
              <a:rPr lang="en-US" sz="2400" b="1" dirty="0" err="1"/>
              <a:t>karticom</a:t>
            </a:r>
            <a:r>
              <a:rPr lang="en-US" sz="2400" b="1" dirty="0"/>
              <a:t>? – </a:t>
            </a:r>
            <a:r>
              <a:rPr lang="en-US" sz="2400" b="1" dirty="0" err="1"/>
              <a:t>Svi</a:t>
            </a:r>
            <a:r>
              <a:rPr lang="en-US" sz="2400" b="1" dirty="0"/>
              <a:t> </a:t>
            </a:r>
            <a:r>
              <a:rPr lang="en-US" sz="2400" b="1" dirty="0" err="1"/>
              <a:t>odgovori</a:t>
            </a:r>
            <a:endParaRPr lang="en-US" sz="2400" b="1" dirty="0"/>
          </a:p>
        </p:txBody>
      </p:sp>
      <p:sp>
        <p:nvSpPr>
          <p:cNvPr id="9" name="Text Placeholder 3"/>
          <p:cNvSpPr>
            <a:spLocks noGrp="1"/>
          </p:cNvSpPr>
          <p:nvPr>
            <p:ph type="body" sz="quarter" idx="16"/>
          </p:nvPr>
        </p:nvSpPr>
        <p:spPr>
          <a:xfrm>
            <a:off x="308961" y="863292"/>
            <a:ext cx="12854226" cy="571062"/>
          </a:xfrm>
        </p:spPr>
        <p:txBody>
          <a:bodyPr anchor="t" anchorCtr="0">
            <a:noAutofit/>
          </a:bodyPr>
          <a:lstStyle/>
          <a:p>
            <a:pPr algn="just"/>
            <a:r>
              <a:rPr lang="sr-Latn-RS" sz="2100" dirty="0">
                <a:solidFill>
                  <a:schemeClr val="bg1">
                    <a:lumMod val="50000"/>
                  </a:schemeClr>
                </a:solidFill>
              </a:rPr>
              <a:t>Lakoću plaćanja ističe čak 7 od 10 korisnika platnih kartica, dok gotovo četvrtina prednost daje kartici zbog mogućnosti plaćanja na rate ili na kredit. </a:t>
            </a:r>
          </a:p>
        </p:txBody>
      </p:sp>
      <p:sp>
        <p:nvSpPr>
          <p:cNvPr id="3" name="Rectangle 2"/>
          <p:cNvSpPr>
            <a:spLocks noChangeArrowheads="1"/>
          </p:cNvSpPr>
          <p:nvPr/>
        </p:nvSpPr>
        <p:spPr bwMode="auto">
          <a:xfrm>
            <a:off x="0" y="0"/>
            <a:ext cx="134397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3"/>
          <p:cNvGraphicFramePr>
            <a:graphicFrameLocks/>
          </p:cNvGraphicFramePr>
          <p:nvPr>
            <p:extLst>
              <p:ext uri="{D42A27DB-BD31-4B8C-83A1-F6EECF244321}">
                <p14:modId xmlns:p14="http://schemas.microsoft.com/office/powerpoint/2010/main" val="2985588216"/>
              </p:ext>
            </p:extLst>
          </p:nvPr>
        </p:nvGraphicFramePr>
        <p:xfrm>
          <a:off x="1586111" y="1743199"/>
          <a:ext cx="9907512" cy="48666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22193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922619" y="6769113"/>
            <a:ext cx="9281664" cy="467902"/>
          </a:xfrm>
        </p:spPr>
        <p:txBody>
          <a:bodyPr/>
          <a:lstStyle/>
          <a:p>
            <a:r>
              <a:rPr lang="sr-Latn-CS" dirty="0"/>
              <a:t>Baza: Ukupna ciljna populacija</a:t>
            </a:r>
            <a:endParaRPr lang="en-US" dirty="0"/>
          </a:p>
        </p:txBody>
      </p:sp>
      <p:sp>
        <p:nvSpPr>
          <p:cNvPr id="3" name="Rectangle 2"/>
          <p:cNvSpPr>
            <a:spLocks noChangeArrowheads="1"/>
          </p:cNvSpPr>
          <p:nvPr/>
        </p:nvSpPr>
        <p:spPr bwMode="auto">
          <a:xfrm>
            <a:off x="0" y="0"/>
            <a:ext cx="134397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0" y="0"/>
            <a:ext cx="134397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6"/>
          <p:cNvGraphicFramePr>
            <a:graphicFrameLocks/>
          </p:cNvGraphicFramePr>
          <p:nvPr>
            <p:extLst>
              <p:ext uri="{D42A27DB-BD31-4B8C-83A1-F6EECF244321}">
                <p14:modId xmlns:p14="http://schemas.microsoft.com/office/powerpoint/2010/main" val="3676141778"/>
              </p:ext>
            </p:extLst>
          </p:nvPr>
        </p:nvGraphicFramePr>
        <p:xfrm>
          <a:off x="472607" y="3204567"/>
          <a:ext cx="6110930" cy="3422898"/>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4"/>
          <p:cNvSpPr>
            <a:spLocks noChangeArrowheads="1"/>
          </p:cNvSpPr>
          <p:nvPr/>
        </p:nvSpPr>
        <p:spPr bwMode="auto">
          <a:xfrm>
            <a:off x="0" y="0"/>
            <a:ext cx="134397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6"/>
          <p:cNvSpPr>
            <a:spLocks noChangeArrowheads="1"/>
          </p:cNvSpPr>
          <p:nvPr/>
        </p:nvSpPr>
        <p:spPr bwMode="auto">
          <a:xfrm>
            <a:off x="0" y="0"/>
            <a:ext cx="134397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12"/>
          <p:cNvGraphicFramePr>
            <a:graphicFrameLocks/>
          </p:cNvGraphicFramePr>
          <p:nvPr>
            <p:extLst>
              <p:ext uri="{D42A27DB-BD31-4B8C-83A1-F6EECF244321}">
                <p14:modId xmlns:p14="http://schemas.microsoft.com/office/powerpoint/2010/main" val="952436150"/>
              </p:ext>
            </p:extLst>
          </p:nvPr>
        </p:nvGraphicFramePr>
        <p:xfrm>
          <a:off x="6804541" y="3085957"/>
          <a:ext cx="6060094" cy="3539232"/>
        </p:xfrm>
        <a:graphic>
          <a:graphicData uri="http://schemas.openxmlformats.org/drawingml/2006/chart">
            <c:chart xmlns:c="http://schemas.openxmlformats.org/drawingml/2006/chart" xmlns:r="http://schemas.openxmlformats.org/officeDocument/2006/relationships" r:id="rId4"/>
          </a:graphicData>
        </a:graphic>
      </p:graphicFrame>
      <p:sp>
        <p:nvSpPr>
          <p:cNvPr id="14" name="Rounded Rectangle 13"/>
          <p:cNvSpPr/>
          <p:nvPr/>
        </p:nvSpPr>
        <p:spPr>
          <a:xfrm>
            <a:off x="294569" y="2237866"/>
            <a:ext cx="6233738" cy="67214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4399" tIns="67199" rIns="134399" bIns="67199" rtlCol="0" anchor="ctr"/>
          <a:lstStyle/>
          <a:p>
            <a:r>
              <a:rPr lang="it-IT" sz="2000" b="1" dirty="0">
                <a:solidFill>
                  <a:schemeClr val="bg1">
                    <a:lumMod val="50000"/>
                  </a:schemeClr>
                </a:solidFill>
              </a:rPr>
              <a:t>Da li ste nekada plaćali karticom administrativne takse, naknade i poreze na šalterima organa državne uprave ili lokalnih samouprava?</a:t>
            </a:r>
            <a:endParaRPr lang="en-US" sz="2000" b="1" dirty="0">
              <a:solidFill>
                <a:schemeClr val="bg1">
                  <a:lumMod val="50000"/>
                </a:schemeClr>
              </a:solidFill>
            </a:endParaRPr>
          </a:p>
        </p:txBody>
      </p:sp>
      <p:sp>
        <p:nvSpPr>
          <p:cNvPr id="15" name="Rounded Rectangle 14"/>
          <p:cNvSpPr/>
          <p:nvPr/>
        </p:nvSpPr>
        <p:spPr>
          <a:xfrm>
            <a:off x="6815237" y="2033547"/>
            <a:ext cx="6233738" cy="67214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4399" tIns="67199" rIns="134399" bIns="67199" rtlCol="0" anchor="ctr"/>
          <a:lstStyle/>
          <a:p>
            <a:r>
              <a:rPr lang="it-IT" sz="2000" b="1" dirty="0">
                <a:solidFill>
                  <a:schemeClr val="bg1">
                    <a:lumMod val="50000"/>
                  </a:schemeClr>
                </a:solidFill>
              </a:rPr>
              <a:t>Da li biste plaćali mobilnim telefonom na kasi ukoliko bi ova vrsta plaćanja bila omogućena? </a:t>
            </a:r>
            <a:endParaRPr lang="en-US" sz="2000" b="1" dirty="0">
              <a:solidFill>
                <a:schemeClr val="bg1">
                  <a:lumMod val="50000"/>
                </a:schemeClr>
              </a:solidFill>
            </a:endParaRPr>
          </a:p>
        </p:txBody>
      </p:sp>
      <p:sp>
        <p:nvSpPr>
          <p:cNvPr id="18" name="Text Placeholder 3"/>
          <p:cNvSpPr>
            <a:spLocks noGrp="1"/>
          </p:cNvSpPr>
          <p:nvPr>
            <p:ph type="body" sz="quarter" idx="16"/>
          </p:nvPr>
        </p:nvSpPr>
        <p:spPr>
          <a:xfrm>
            <a:off x="308961" y="899279"/>
            <a:ext cx="12854226" cy="571062"/>
          </a:xfrm>
        </p:spPr>
        <p:txBody>
          <a:bodyPr anchor="t" anchorCtr="0">
            <a:noAutofit/>
          </a:bodyPr>
          <a:lstStyle/>
          <a:p>
            <a:pPr algn="just"/>
            <a:r>
              <a:rPr lang="sr-Latn-RS" sz="2100" dirty="0">
                <a:solidFill>
                  <a:schemeClr val="bg2"/>
                </a:solidFill>
              </a:rPr>
              <a:t>Gotovo trećina građana je čula za mogućnost plaćanja karticom administrativnih taksi, naknada i poreza na šalterima organa državne uprave ili lokalnih samouprava. Približno isti udeo građana bio bi spreman da plaćanja vrši mobilnim telefonom na kasi ukoliko bi ova vrsta plaćanja bila omogućena.</a:t>
            </a:r>
          </a:p>
        </p:txBody>
      </p:sp>
      <p:sp>
        <p:nvSpPr>
          <p:cNvPr id="13" name="Text Placeholder 2">
            <a:extLst>
              <a:ext uri="{FF2B5EF4-FFF2-40B4-BE49-F238E27FC236}">
                <a16:creationId xmlns="" xmlns:a16="http://schemas.microsoft.com/office/drawing/2014/main" id="{7816918D-F469-4F4F-9CAE-14EF3F018B68}"/>
              </a:ext>
            </a:extLst>
          </p:cNvPr>
          <p:cNvSpPr>
            <a:spLocks noGrp="1"/>
          </p:cNvSpPr>
          <p:nvPr>
            <p:ph type="body" sz="quarter" idx="13"/>
          </p:nvPr>
        </p:nvSpPr>
        <p:spPr>
          <a:xfrm>
            <a:off x="297350" y="182820"/>
            <a:ext cx="12865838" cy="441851"/>
          </a:xfrm>
          <a:noFill/>
          <a:ln>
            <a:noFill/>
          </a:ln>
        </p:spPr>
        <p:style>
          <a:lnRef idx="2">
            <a:schemeClr val="accent1"/>
          </a:lnRef>
          <a:fillRef idx="1">
            <a:schemeClr val="lt1"/>
          </a:fillRef>
          <a:effectRef idx="0">
            <a:schemeClr val="accent1"/>
          </a:effectRef>
          <a:fontRef idx="minor">
            <a:schemeClr val="dk1"/>
          </a:fontRef>
        </p:style>
        <p:txBody>
          <a:bodyPr anchor="ctr"/>
          <a:lstStyle/>
          <a:p>
            <a:r>
              <a:rPr lang="sr-Latn-RS" sz="2400" b="1" dirty="0"/>
              <a:t>UPOTREBA KARTICA I MOBILNOG PLAĆANJA</a:t>
            </a:r>
            <a:endParaRPr lang="en-US" sz="2400" b="1" dirty="0"/>
          </a:p>
        </p:txBody>
      </p:sp>
    </p:spTree>
    <p:extLst>
      <p:ext uri="{BB962C8B-B14F-4D97-AF65-F5344CB8AC3E}">
        <p14:creationId xmlns:p14="http://schemas.microsoft.com/office/powerpoint/2010/main" val="3151922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38599" y="2041099"/>
            <a:ext cx="6221700" cy="3304480"/>
          </a:xfrm>
        </p:spPr>
        <p:txBody>
          <a:bodyPr>
            <a:normAutofit/>
          </a:bodyPr>
          <a:lstStyle/>
          <a:p>
            <a:r>
              <a:rPr lang="sr-Latn-RS" b="1" dirty="0"/>
              <a:t>Radni status i primanja</a:t>
            </a:r>
          </a:p>
        </p:txBody>
      </p:sp>
      <p:sp>
        <p:nvSpPr>
          <p:cNvPr id="18" name="TextBox 17"/>
          <p:cNvSpPr txBox="1"/>
          <p:nvPr/>
        </p:nvSpPr>
        <p:spPr>
          <a:xfrm>
            <a:off x="352212" y="6889926"/>
            <a:ext cx="451502" cy="349882"/>
          </a:xfrm>
          <a:prstGeom prst="rect">
            <a:avLst/>
          </a:prstGeom>
        </p:spPr>
        <p:txBody>
          <a:bodyPr vert="horz" wrap="none" lIns="0" tIns="0" rIns="0" bIns="0" rtlCol="0" anchor="b">
            <a:normAutofit/>
          </a:bodyPr>
          <a:lstStyle/>
          <a:p>
            <a:pPr defTabSz="1358380">
              <a:lnSpc>
                <a:spcPct val="85000"/>
              </a:lnSpc>
              <a:spcBef>
                <a:spcPts val="300"/>
              </a:spcBef>
              <a:defRPr/>
            </a:pPr>
            <a:fld id="{01990C03-C3A3-48FE-AF6D-3AE397C89625}" type="slidenum">
              <a:rPr lang="en-GB" sz="1200">
                <a:solidFill>
                  <a:prstClr val="white"/>
                </a:solidFill>
              </a:rPr>
              <a:pPr defTabSz="1358380">
                <a:lnSpc>
                  <a:spcPct val="85000"/>
                </a:lnSpc>
                <a:spcBef>
                  <a:spcPts val="300"/>
                </a:spcBef>
                <a:defRPr/>
              </a:pPr>
              <a:t>23</a:t>
            </a:fld>
            <a:endParaRPr lang="en-GB" sz="1200" dirty="0">
              <a:solidFill>
                <a:prstClr val="white"/>
              </a:solidFill>
            </a:endParaRPr>
          </a:p>
        </p:txBody>
      </p:sp>
      <p:sp>
        <p:nvSpPr>
          <p:cNvPr id="19" name="TextBox 18"/>
          <p:cNvSpPr txBox="1"/>
          <p:nvPr/>
        </p:nvSpPr>
        <p:spPr>
          <a:xfrm>
            <a:off x="925582" y="6991504"/>
            <a:ext cx="1015879" cy="248304"/>
          </a:xfrm>
          <a:prstGeom prst="rect">
            <a:avLst/>
          </a:prstGeom>
        </p:spPr>
        <p:txBody>
          <a:bodyPr vert="horz" wrap="none" lIns="0" tIns="0" rIns="0" bIns="0" rtlCol="0" anchor="b">
            <a:normAutofit/>
          </a:bodyPr>
          <a:lstStyle/>
          <a:p>
            <a:pPr defTabSz="1358380">
              <a:lnSpc>
                <a:spcPct val="85000"/>
              </a:lnSpc>
              <a:spcBef>
                <a:spcPts val="300"/>
              </a:spcBef>
              <a:defRPr/>
            </a:pPr>
            <a:r>
              <a:rPr lang="en-GB" sz="1200" dirty="0">
                <a:solidFill>
                  <a:prstClr val="white"/>
                </a:solidFill>
              </a:rPr>
              <a:t>© 2015 Ipsos.</a:t>
            </a:r>
            <a:endParaRPr lang="en-GB" sz="1800" kern="0" dirty="0">
              <a:solidFill>
                <a:prstClr val="white"/>
              </a:solidFill>
            </a:endParaRPr>
          </a:p>
        </p:txBody>
      </p:sp>
      <p:pic>
        <p:nvPicPr>
          <p:cNvPr id="8" name="Picture Placeholder 7"/>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l="7378" r="7378"/>
          <a:stretch>
            <a:fillRect/>
          </a:stretch>
        </p:blipFill>
        <p:spPr/>
      </p:pic>
    </p:spTree>
    <p:extLst>
      <p:ext uri="{BB962C8B-B14F-4D97-AF65-F5344CB8AC3E}">
        <p14:creationId xmlns:p14="http://schemas.microsoft.com/office/powerpoint/2010/main" val="4227899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p:cNvSpPr>
            <a:spLocks noGrp="1"/>
          </p:cNvSpPr>
          <p:nvPr>
            <p:ph type="body" sz="quarter" idx="16"/>
          </p:nvPr>
        </p:nvSpPr>
        <p:spPr>
          <a:xfrm>
            <a:off x="1253901" y="6922026"/>
            <a:ext cx="4689252" cy="467902"/>
          </a:xfrm>
        </p:spPr>
        <p:txBody>
          <a:bodyPr/>
          <a:lstStyle/>
          <a:p>
            <a:r>
              <a:rPr lang="pl-PL" dirty="0"/>
              <a:t>Baza: Oni koji su radno angažovani (50% od ciljne populacije)</a:t>
            </a:r>
            <a:endParaRPr lang="en-US" dirty="0"/>
          </a:p>
        </p:txBody>
      </p:sp>
      <p:sp>
        <p:nvSpPr>
          <p:cNvPr id="15" name="Text Placeholder 2"/>
          <p:cNvSpPr>
            <a:spLocks noGrp="1"/>
          </p:cNvSpPr>
          <p:nvPr>
            <p:ph type="body" sz="quarter" idx="13"/>
          </p:nvPr>
        </p:nvSpPr>
        <p:spPr>
          <a:xfrm>
            <a:off x="202883" y="193489"/>
            <a:ext cx="13151919" cy="404139"/>
          </a:xfrm>
          <a:ln>
            <a:solidFill>
              <a:schemeClr val="bg1"/>
            </a:solidFill>
          </a:ln>
        </p:spPr>
        <p:style>
          <a:lnRef idx="2">
            <a:schemeClr val="accent1"/>
          </a:lnRef>
          <a:fillRef idx="1">
            <a:schemeClr val="lt1"/>
          </a:fillRef>
          <a:effectRef idx="0">
            <a:schemeClr val="accent1"/>
          </a:effectRef>
          <a:fontRef idx="minor">
            <a:schemeClr val="dk1"/>
          </a:fontRef>
        </p:style>
        <p:txBody>
          <a:bodyPr anchor="ctr"/>
          <a:lstStyle/>
          <a:p>
            <a:r>
              <a:rPr lang="pl-PL" sz="2600" b="1" dirty="0"/>
              <a:t>način primanja mesečne zarade ili naknade za rad</a:t>
            </a:r>
            <a:endParaRPr lang="sr-Latn-CS" sz="2600" b="1" dirty="0"/>
          </a:p>
        </p:txBody>
      </p:sp>
      <p:sp>
        <p:nvSpPr>
          <p:cNvPr id="14" name="Text Placeholder 3"/>
          <p:cNvSpPr>
            <a:spLocks noGrp="1"/>
          </p:cNvSpPr>
          <p:nvPr>
            <p:ph type="body" sz="quarter" idx="16"/>
          </p:nvPr>
        </p:nvSpPr>
        <p:spPr>
          <a:xfrm>
            <a:off x="438240" y="835647"/>
            <a:ext cx="12552282" cy="571062"/>
          </a:xfrm>
        </p:spPr>
        <p:txBody>
          <a:bodyPr anchor="t" anchorCtr="0">
            <a:noAutofit/>
          </a:bodyPr>
          <a:lstStyle/>
          <a:p>
            <a:pPr algn="just"/>
            <a:r>
              <a:rPr lang="sr-Latn-RS" sz="2100" dirty="0">
                <a:solidFill>
                  <a:schemeClr val="bg1">
                    <a:lumMod val="50000"/>
                  </a:schemeClr>
                </a:solidFill>
              </a:rPr>
              <a:t>Od građana koji su radno angažovani po nekom osnovu, 70% prima u celosti naknadu zarade preko tekućeg računa. Međutim, gotovo petina njih dobija zaradu/naknadu u celosti ili barem delimično na ruke. </a:t>
            </a:r>
            <a:endParaRPr lang="en-US" sz="2100" dirty="0">
              <a:solidFill>
                <a:schemeClr val="bg1">
                  <a:lumMod val="50000"/>
                </a:schemeClr>
              </a:solidFill>
            </a:endParaRPr>
          </a:p>
        </p:txBody>
      </p:sp>
      <p:sp>
        <p:nvSpPr>
          <p:cNvPr id="3" name="Rectangle 2"/>
          <p:cNvSpPr>
            <a:spLocks noChangeArrowheads="1"/>
          </p:cNvSpPr>
          <p:nvPr/>
        </p:nvSpPr>
        <p:spPr bwMode="auto">
          <a:xfrm>
            <a:off x="0" y="0"/>
            <a:ext cx="134397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3"/>
          <p:cNvGraphicFramePr>
            <a:graphicFrameLocks/>
          </p:cNvGraphicFramePr>
          <p:nvPr>
            <p:extLst>
              <p:ext uri="{D42A27DB-BD31-4B8C-83A1-F6EECF244321}">
                <p14:modId xmlns:p14="http://schemas.microsoft.com/office/powerpoint/2010/main" val="2326291284"/>
              </p:ext>
            </p:extLst>
          </p:nvPr>
        </p:nvGraphicFramePr>
        <p:xfrm>
          <a:off x="1477408" y="1692399"/>
          <a:ext cx="8136904" cy="5544616"/>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5"/>
          <p:cNvSpPr>
            <a:spLocks noChangeArrowheads="1"/>
          </p:cNvSpPr>
          <p:nvPr/>
        </p:nvSpPr>
        <p:spPr bwMode="auto">
          <a:xfrm>
            <a:off x="0" y="0"/>
            <a:ext cx="134397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ight Brace 8">
            <a:extLst>
              <a:ext uri="{FF2B5EF4-FFF2-40B4-BE49-F238E27FC236}">
                <a16:creationId xmlns="" xmlns:a16="http://schemas.microsoft.com/office/drawing/2014/main" id="{0387ED18-7F08-4644-8A68-F5939F2DD53D}"/>
              </a:ext>
            </a:extLst>
          </p:cNvPr>
          <p:cNvSpPr/>
          <p:nvPr/>
        </p:nvSpPr>
        <p:spPr>
          <a:xfrm>
            <a:off x="6066309" y="3060551"/>
            <a:ext cx="648072" cy="2016224"/>
          </a:xfrm>
          <a:prstGeom prst="rightBrace">
            <a:avLst/>
          </a:prstGeom>
          <a:ln>
            <a:solidFill>
              <a:srgbClr val="FF5050"/>
            </a:solidFill>
          </a:ln>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sp>
        <p:nvSpPr>
          <p:cNvPr id="10" name="Rectangle 9">
            <a:extLst>
              <a:ext uri="{FF2B5EF4-FFF2-40B4-BE49-F238E27FC236}">
                <a16:creationId xmlns="" xmlns:a16="http://schemas.microsoft.com/office/drawing/2014/main" id="{4BD4A189-DCB6-448D-B8DB-1520B727EE1F}"/>
              </a:ext>
            </a:extLst>
          </p:cNvPr>
          <p:cNvSpPr/>
          <p:nvPr/>
        </p:nvSpPr>
        <p:spPr>
          <a:xfrm>
            <a:off x="6575871" y="3807053"/>
            <a:ext cx="1135519" cy="523220"/>
          </a:xfrm>
          <a:prstGeom prst="rect">
            <a:avLst/>
          </a:prstGeom>
        </p:spPr>
        <p:txBody>
          <a:bodyPr wrap="square">
            <a:spAutoFit/>
          </a:bodyPr>
          <a:lstStyle/>
          <a:p>
            <a:pPr algn="ctr"/>
            <a:r>
              <a:rPr lang="sr-Latn-RS" sz="2800" b="1" dirty="0">
                <a:solidFill>
                  <a:srgbClr val="FF5050"/>
                </a:solidFill>
                <a:latin typeface="Calibri" panose="020F0502020204030204" pitchFamily="34" charset="0"/>
              </a:rPr>
              <a:t>19%</a:t>
            </a:r>
            <a:endParaRPr lang="en-US" sz="2800" b="1" dirty="0">
              <a:solidFill>
                <a:srgbClr val="FF5050"/>
              </a:solidFill>
              <a:latin typeface="Calibri" panose="020F0502020204030204" pitchFamily="34" charset="0"/>
            </a:endParaRPr>
          </a:p>
        </p:txBody>
      </p:sp>
      <p:sp>
        <p:nvSpPr>
          <p:cNvPr id="11" name="Arrow: Right 1">
            <a:extLst>
              <a:ext uri="{FF2B5EF4-FFF2-40B4-BE49-F238E27FC236}">
                <a16:creationId xmlns="" xmlns:a16="http://schemas.microsoft.com/office/drawing/2014/main" id="{7F88C98E-4CFC-47D8-80F1-EE61D46B90EE}"/>
              </a:ext>
            </a:extLst>
          </p:cNvPr>
          <p:cNvSpPr/>
          <p:nvPr/>
        </p:nvSpPr>
        <p:spPr>
          <a:xfrm rot="5400000">
            <a:off x="9665473" y="2200292"/>
            <a:ext cx="525233" cy="556232"/>
          </a:xfrm>
          <a:prstGeom prst="rightArrow">
            <a:avLst/>
          </a:prstGeom>
          <a:solidFill>
            <a:schemeClr val="bg1">
              <a:lumMod val="95000"/>
            </a:schemeClr>
          </a:solidFill>
          <a:ln>
            <a:solidFill>
              <a:schemeClr val="accent5">
                <a:lumMod val="50000"/>
              </a:schemeClr>
            </a:solidFill>
          </a:ln>
        </p:spPr>
        <p:style>
          <a:lnRef idx="3">
            <a:schemeClr val="lt1"/>
          </a:lnRef>
          <a:fillRef idx="1">
            <a:schemeClr val="accent6"/>
          </a:fillRef>
          <a:effectRef idx="1">
            <a:schemeClr val="accent6"/>
          </a:effectRef>
          <a:fontRef idx="minor">
            <a:schemeClr val="lt1"/>
          </a:fontRef>
        </p:style>
        <p:txBody>
          <a:bodyPr lIns="134399" tIns="67199" rIns="134399" bIns="67199" rtlCol="0" anchor="ctr"/>
          <a:lstStyle/>
          <a:p>
            <a:pPr algn="ctr"/>
            <a:endParaRPr lang="en-US"/>
          </a:p>
        </p:txBody>
      </p:sp>
      <p:sp>
        <p:nvSpPr>
          <p:cNvPr id="13" name="Rectangle: Rounded Corners 7">
            <a:extLst>
              <a:ext uri="{FF2B5EF4-FFF2-40B4-BE49-F238E27FC236}">
                <a16:creationId xmlns="" xmlns:a16="http://schemas.microsoft.com/office/drawing/2014/main" id="{4D9DD97E-20E2-4026-BC75-86F9850AF12E}"/>
              </a:ext>
            </a:extLst>
          </p:cNvPr>
          <p:cNvSpPr/>
          <p:nvPr/>
        </p:nvSpPr>
        <p:spPr>
          <a:xfrm>
            <a:off x="10464303" y="2121960"/>
            <a:ext cx="1158594" cy="722567"/>
          </a:xfrm>
          <a:prstGeom prst="roundRect">
            <a:avLst/>
          </a:prstGeom>
          <a:solidFill>
            <a:schemeClr val="bg1"/>
          </a:solidFill>
          <a:ln>
            <a:solidFill>
              <a:schemeClr val="accent5">
                <a:lumMod val="50000"/>
              </a:schemeClr>
            </a:solidFill>
          </a:ln>
        </p:spPr>
        <p:style>
          <a:lnRef idx="3">
            <a:schemeClr val="lt1"/>
          </a:lnRef>
          <a:fillRef idx="1">
            <a:schemeClr val="accent6"/>
          </a:fillRef>
          <a:effectRef idx="1">
            <a:schemeClr val="accent6"/>
          </a:effectRef>
          <a:fontRef idx="minor">
            <a:schemeClr val="lt1"/>
          </a:fontRef>
        </p:style>
        <p:txBody>
          <a:bodyPr lIns="134399" tIns="67199" rIns="134399" bIns="67199" rtlCol="0" anchor="ctr"/>
          <a:lstStyle/>
          <a:p>
            <a:pPr algn="ctr"/>
            <a:r>
              <a:rPr lang="sr-Latn-RS" sz="2800" b="1" dirty="0">
                <a:solidFill>
                  <a:schemeClr val="bg1">
                    <a:lumMod val="50000"/>
                  </a:schemeClr>
                </a:solidFill>
              </a:rPr>
              <a:t>76%</a:t>
            </a:r>
          </a:p>
          <a:p>
            <a:pPr algn="ctr"/>
            <a:r>
              <a:rPr lang="sr-Latn-RS" sz="1200" b="1" dirty="0">
                <a:solidFill>
                  <a:schemeClr val="bg1">
                    <a:lumMod val="50000"/>
                  </a:schemeClr>
                </a:solidFill>
              </a:rPr>
              <a:t>maj 2018</a:t>
            </a:r>
            <a:endParaRPr lang="en-US" sz="1200" b="1" dirty="0">
              <a:solidFill>
                <a:schemeClr val="bg1">
                  <a:lumMod val="50000"/>
                </a:schemeClr>
              </a:solidFill>
            </a:endParaRPr>
          </a:p>
        </p:txBody>
      </p:sp>
      <p:sp>
        <p:nvSpPr>
          <p:cNvPr id="17" name="Rectangle: Rounded Corners 7">
            <a:extLst>
              <a:ext uri="{FF2B5EF4-FFF2-40B4-BE49-F238E27FC236}">
                <a16:creationId xmlns="" xmlns:a16="http://schemas.microsoft.com/office/drawing/2014/main" id="{4D9DD97E-20E2-4026-BC75-86F9850AF12E}"/>
              </a:ext>
            </a:extLst>
          </p:cNvPr>
          <p:cNvSpPr/>
          <p:nvPr/>
        </p:nvSpPr>
        <p:spPr>
          <a:xfrm>
            <a:off x="7944023" y="3060551"/>
            <a:ext cx="1080119" cy="1989031"/>
          </a:xfrm>
          <a:prstGeom prst="roundRect">
            <a:avLst/>
          </a:prstGeom>
          <a:solidFill>
            <a:schemeClr val="bg1"/>
          </a:solidFill>
          <a:ln>
            <a:solidFill>
              <a:srgbClr val="FF585D"/>
            </a:solidFill>
          </a:ln>
        </p:spPr>
        <p:style>
          <a:lnRef idx="3">
            <a:schemeClr val="lt1"/>
          </a:lnRef>
          <a:fillRef idx="1">
            <a:schemeClr val="accent6"/>
          </a:fillRef>
          <a:effectRef idx="1">
            <a:schemeClr val="accent6"/>
          </a:effectRef>
          <a:fontRef idx="minor">
            <a:schemeClr val="lt1"/>
          </a:fontRef>
        </p:style>
        <p:txBody>
          <a:bodyPr lIns="134399" tIns="67199" rIns="134399" bIns="67199" rtlCol="0" anchor="ctr"/>
          <a:lstStyle/>
          <a:p>
            <a:pPr algn="ctr"/>
            <a:r>
              <a:rPr lang="sr-Latn-RS" sz="2800" b="1" dirty="0">
                <a:solidFill>
                  <a:schemeClr val="accent6">
                    <a:lumMod val="50000"/>
                  </a:schemeClr>
                </a:solidFill>
              </a:rPr>
              <a:t>27%</a:t>
            </a:r>
          </a:p>
          <a:p>
            <a:pPr algn="ctr"/>
            <a:r>
              <a:rPr lang="sr-Latn-RS" sz="1200" b="1" dirty="0">
                <a:solidFill>
                  <a:schemeClr val="accent6">
                    <a:lumMod val="50000"/>
                  </a:schemeClr>
                </a:solidFill>
              </a:rPr>
              <a:t>septembar 2017</a:t>
            </a:r>
          </a:p>
          <a:p>
            <a:pPr algn="ctr"/>
            <a:r>
              <a:rPr lang="sr-Latn-RS" sz="2800" b="1" dirty="0">
                <a:solidFill>
                  <a:schemeClr val="accent6">
                    <a:lumMod val="50000"/>
                  </a:schemeClr>
                </a:solidFill>
              </a:rPr>
              <a:t>20%</a:t>
            </a:r>
          </a:p>
          <a:p>
            <a:pPr algn="ctr"/>
            <a:r>
              <a:rPr lang="sr-Latn-RS" sz="1200" b="1" dirty="0">
                <a:solidFill>
                  <a:schemeClr val="accent6">
                    <a:lumMod val="50000"/>
                  </a:schemeClr>
                </a:solidFill>
              </a:rPr>
              <a:t>maj 2018</a:t>
            </a:r>
            <a:endParaRPr lang="en-US" sz="1200" b="1" dirty="0">
              <a:solidFill>
                <a:schemeClr val="accent6">
                  <a:lumMod val="50000"/>
                </a:schemeClr>
              </a:solidFill>
            </a:endParaRPr>
          </a:p>
          <a:p>
            <a:pPr algn="ctr"/>
            <a:endParaRPr lang="en-US" sz="1200" b="1" dirty="0">
              <a:solidFill>
                <a:schemeClr val="accent6">
                  <a:lumMod val="50000"/>
                </a:schemeClr>
              </a:solidFill>
            </a:endParaRPr>
          </a:p>
        </p:txBody>
      </p:sp>
    </p:spTree>
    <p:extLst>
      <p:ext uri="{BB962C8B-B14F-4D97-AF65-F5344CB8AC3E}">
        <p14:creationId xmlns:p14="http://schemas.microsoft.com/office/powerpoint/2010/main" val="21728402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p:cNvSpPr>
            <a:spLocks noGrp="1"/>
          </p:cNvSpPr>
          <p:nvPr>
            <p:ph type="body" sz="quarter" idx="16"/>
          </p:nvPr>
        </p:nvSpPr>
        <p:spPr/>
        <p:txBody>
          <a:bodyPr>
            <a:normAutofit/>
          </a:bodyPr>
          <a:lstStyle/>
          <a:p>
            <a:r>
              <a:rPr lang="en-US" dirty="0" err="1"/>
              <a:t>Baza</a:t>
            </a:r>
            <a:r>
              <a:rPr lang="en-US" dirty="0"/>
              <a:t>: </a:t>
            </a:r>
            <a:r>
              <a:rPr lang="en-US" dirty="0" err="1"/>
              <a:t>Ukupna</a:t>
            </a:r>
            <a:r>
              <a:rPr lang="en-US" dirty="0"/>
              <a:t> </a:t>
            </a:r>
            <a:r>
              <a:rPr lang="en-US" dirty="0" err="1"/>
              <a:t>ciljna</a:t>
            </a:r>
            <a:r>
              <a:rPr lang="en-US" dirty="0"/>
              <a:t> </a:t>
            </a:r>
            <a:r>
              <a:rPr lang="en-US" dirty="0" err="1"/>
              <a:t>populacija</a:t>
            </a:r>
            <a:r>
              <a:rPr lang="sr-Latn-RS" dirty="0"/>
              <a:t> </a:t>
            </a:r>
            <a:endParaRPr lang="en-US" dirty="0"/>
          </a:p>
        </p:txBody>
      </p:sp>
      <p:sp>
        <p:nvSpPr>
          <p:cNvPr id="5" name="Rectangle 2"/>
          <p:cNvSpPr>
            <a:spLocks noChangeArrowheads="1"/>
          </p:cNvSpPr>
          <p:nvPr/>
        </p:nvSpPr>
        <p:spPr bwMode="auto">
          <a:xfrm>
            <a:off x="0" y="0"/>
            <a:ext cx="134397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0" y="0"/>
            <a:ext cx="134397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3"/>
          <p:cNvGraphicFramePr>
            <a:graphicFrameLocks/>
          </p:cNvGraphicFramePr>
          <p:nvPr>
            <p:extLst>
              <p:ext uri="{D42A27DB-BD31-4B8C-83A1-F6EECF244321}">
                <p14:modId xmlns:p14="http://schemas.microsoft.com/office/powerpoint/2010/main" val="2522686081"/>
              </p:ext>
            </p:extLst>
          </p:nvPr>
        </p:nvGraphicFramePr>
        <p:xfrm>
          <a:off x="-692483" y="1308390"/>
          <a:ext cx="7150000" cy="4193654"/>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5"/>
          <p:cNvSpPr>
            <a:spLocks noChangeArrowheads="1"/>
          </p:cNvSpPr>
          <p:nvPr/>
        </p:nvSpPr>
        <p:spPr bwMode="auto">
          <a:xfrm>
            <a:off x="0" y="0"/>
            <a:ext cx="134397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 name="Object 10"/>
          <p:cNvGraphicFramePr>
            <a:graphicFrameLocks/>
          </p:cNvGraphicFramePr>
          <p:nvPr>
            <p:extLst>
              <p:ext uri="{D42A27DB-BD31-4B8C-83A1-F6EECF244321}">
                <p14:modId xmlns:p14="http://schemas.microsoft.com/office/powerpoint/2010/main" val="3183662038"/>
              </p:ext>
            </p:extLst>
          </p:nvPr>
        </p:nvGraphicFramePr>
        <p:xfrm>
          <a:off x="5783783" y="1644463"/>
          <a:ext cx="8208912" cy="4962596"/>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 Placeholder 2"/>
          <p:cNvSpPr>
            <a:spLocks noGrp="1"/>
          </p:cNvSpPr>
          <p:nvPr>
            <p:ph type="body" sz="quarter" idx="13"/>
          </p:nvPr>
        </p:nvSpPr>
        <p:spPr>
          <a:xfrm>
            <a:off x="176331" y="137479"/>
            <a:ext cx="13151919" cy="347695"/>
          </a:xfrm>
        </p:spPr>
        <p:txBody>
          <a:bodyPr anchor="t"/>
          <a:lstStyle/>
          <a:p>
            <a:r>
              <a:rPr lang="sr-Latn-RS" sz="2600" b="1" dirty="0"/>
              <a:t>RAD NA CRNO – prijava poslodavca</a:t>
            </a:r>
          </a:p>
        </p:txBody>
      </p:sp>
      <p:sp>
        <p:nvSpPr>
          <p:cNvPr id="13" name="Rounded Rectangle 12"/>
          <p:cNvSpPr/>
          <p:nvPr/>
        </p:nvSpPr>
        <p:spPr>
          <a:xfrm>
            <a:off x="176331" y="1116335"/>
            <a:ext cx="6233738" cy="67214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4399" tIns="67199" rIns="134399" bIns="67199" rtlCol="0" anchor="ctr"/>
          <a:lstStyle/>
          <a:p>
            <a:r>
              <a:rPr lang="it-IT" b="1" dirty="0">
                <a:solidFill>
                  <a:schemeClr val="bg1">
                    <a:lumMod val="50000"/>
                  </a:schemeClr>
                </a:solidFill>
              </a:rPr>
              <a:t>Da li biste prijavili svog poslodavca ukoliko Vas zapošljava na crno ili znate da neki vaš kolega kod njega radi na crno?</a:t>
            </a:r>
            <a:endParaRPr lang="en-US" b="1" dirty="0">
              <a:solidFill>
                <a:schemeClr val="bg1">
                  <a:lumMod val="50000"/>
                </a:schemeClr>
              </a:solidFill>
            </a:endParaRPr>
          </a:p>
        </p:txBody>
      </p:sp>
      <p:sp>
        <p:nvSpPr>
          <p:cNvPr id="14" name="Rectangle 13"/>
          <p:cNvSpPr/>
          <p:nvPr/>
        </p:nvSpPr>
        <p:spPr>
          <a:xfrm>
            <a:off x="311175" y="5148783"/>
            <a:ext cx="4896702" cy="1620022"/>
          </a:xfrm>
          <a:prstGeom prst="rect">
            <a:avLst/>
          </a:prstGeom>
        </p:spPr>
        <p:txBody>
          <a:bodyPr vert="horz" lIns="0" tIns="0" rIns="0" bIns="0" rtlCol="0">
            <a:noAutofit/>
          </a:bodyPr>
          <a:lstStyle/>
          <a:p>
            <a:pPr algn="ctr"/>
            <a:r>
              <a:rPr lang="sr-Latn-RS" b="1" dirty="0">
                <a:solidFill>
                  <a:srgbClr val="FF585D"/>
                </a:solidFill>
              </a:rPr>
              <a:t>PROCENAT GRAĐANA KOJI BI PRIJAVIO SVOG POSLODAVCA UKOLIKO JE NJIH ILI NEKOG OD NJIHOVIH KOLEGA ZAPOSLIO NA CRNO.</a:t>
            </a:r>
          </a:p>
        </p:txBody>
      </p:sp>
      <p:sp>
        <p:nvSpPr>
          <p:cNvPr id="16" name="Rounded Rectangle 15"/>
          <p:cNvSpPr/>
          <p:nvPr/>
        </p:nvSpPr>
        <p:spPr>
          <a:xfrm>
            <a:off x="6614443" y="972319"/>
            <a:ext cx="6233738" cy="67214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4399" tIns="67199" rIns="134399" bIns="67199" rtlCol="0" anchor="ctr"/>
          <a:lstStyle/>
          <a:p>
            <a:pPr algn="ctr"/>
            <a:r>
              <a:rPr lang="it-IT" sz="2000" b="1" dirty="0">
                <a:solidFill>
                  <a:schemeClr val="bg1">
                    <a:lumMod val="50000"/>
                  </a:schemeClr>
                </a:solidFill>
              </a:rPr>
              <a:t>Zašto ne biste prijavili tog poslodavca?</a:t>
            </a:r>
            <a:endParaRPr lang="en-US" sz="2000" b="1" dirty="0">
              <a:solidFill>
                <a:schemeClr val="bg1">
                  <a:lumMod val="50000"/>
                </a:schemeClr>
              </a:solidFill>
            </a:endParaRPr>
          </a:p>
        </p:txBody>
      </p:sp>
      <p:sp>
        <p:nvSpPr>
          <p:cNvPr id="8" name="Rectangle 7"/>
          <p:cNvSpPr/>
          <p:nvPr/>
        </p:nvSpPr>
        <p:spPr>
          <a:xfrm>
            <a:off x="5795260" y="6879873"/>
            <a:ext cx="6718300" cy="553998"/>
          </a:xfrm>
          <a:prstGeom prst="rect">
            <a:avLst/>
          </a:prstGeom>
        </p:spPr>
        <p:txBody>
          <a:bodyPr>
            <a:spAutoFit/>
          </a:bodyPr>
          <a:lstStyle/>
          <a:p>
            <a:r>
              <a:rPr lang="sr-Latn-CS" sz="1500" dirty="0">
                <a:solidFill>
                  <a:schemeClr val="bg2">
                    <a:lumMod val="50000"/>
                  </a:schemeClr>
                </a:solidFill>
              </a:rPr>
              <a:t>Višestruki odgovori; Baza: oni koji ne bi prijavili poslodavca ukoliko zapošljava na crno (58% od ciljne populacije)</a:t>
            </a:r>
            <a:endParaRPr lang="en-US" sz="1500" dirty="0">
              <a:solidFill>
                <a:schemeClr val="bg2">
                  <a:lumMod val="50000"/>
                </a:schemeClr>
              </a:solidFill>
            </a:endParaRPr>
          </a:p>
        </p:txBody>
      </p:sp>
      <p:sp>
        <p:nvSpPr>
          <p:cNvPr id="18" name="Rectangle: Rounded Corners 7">
            <a:extLst>
              <a:ext uri="{FF2B5EF4-FFF2-40B4-BE49-F238E27FC236}">
                <a16:creationId xmlns="" xmlns:a16="http://schemas.microsoft.com/office/drawing/2014/main" id="{4D9DD97E-20E2-4026-BC75-86F9850AF12E}"/>
              </a:ext>
            </a:extLst>
          </p:cNvPr>
          <p:cNvSpPr/>
          <p:nvPr/>
        </p:nvSpPr>
        <p:spPr>
          <a:xfrm>
            <a:off x="4343623" y="2583688"/>
            <a:ext cx="1080119" cy="1989031"/>
          </a:xfrm>
          <a:prstGeom prst="roundRect">
            <a:avLst/>
          </a:prstGeom>
          <a:solidFill>
            <a:schemeClr val="bg1"/>
          </a:solidFill>
          <a:ln>
            <a:solidFill>
              <a:srgbClr val="007681"/>
            </a:solidFill>
          </a:ln>
        </p:spPr>
        <p:style>
          <a:lnRef idx="3">
            <a:schemeClr val="lt1"/>
          </a:lnRef>
          <a:fillRef idx="1">
            <a:schemeClr val="accent6"/>
          </a:fillRef>
          <a:effectRef idx="1">
            <a:schemeClr val="accent6"/>
          </a:effectRef>
          <a:fontRef idx="minor">
            <a:schemeClr val="lt1"/>
          </a:fontRef>
        </p:style>
        <p:txBody>
          <a:bodyPr lIns="134399" tIns="67199" rIns="134399" bIns="67199" rtlCol="0" anchor="ctr"/>
          <a:lstStyle/>
          <a:p>
            <a:pPr algn="ctr"/>
            <a:r>
              <a:rPr lang="sr-Latn-RS" sz="2800" b="1" dirty="0">
                <a:solidFill>
                  <a:schemeClr val="accent6">
                    <a:lumMod val="50000"/>
                  </a:schemeClr>
                </a:solidFill>
              </a:rPr>
              <a:t>38%</a:t>
            </a:r>
          </a:p>
          <a:p>
            <a:pPr algn="ctr"/>
            <a:r>
              <a:rPr lang="sr-Latn-RS" sz="1200" b="1" dirty="0">
                <a:solidFill>
                  <a:schemeClr val="accent6">
                    <a:lumMod val="50000"/>
                  </a:schemeClr>
                </a:solidFill>
              </a:rPr>
              <a:t>maj 2018</a:t>
            </a:r>
          </a:p>
          <a:p>
            <a:pPr algn="ctr"/>
            <a:r>
              <a:rPr lang="sr-Latn-RS" sz="2800" b="1" dirty="0">
                <a:solidFill>
                  <a:schemeClr val="accent6">
                    <a:lumMod val="50000"/>
                  </a:schemeClr>
                </a:solidFill>
              </a:rPr>
              <a:t>33%</a:t>
            </a:r>
          </a:p>
          <a:p>
            <a:pPr algn="ctr"/>
            <a:r>
              <a:rPr lang="sr-Latn-RS" sz="1200" b="1" dirty="0">
                <a:solidFill>
                  <a:schemeClr val="accent6">
                    <a:lumMod val="50000"/>
                  </a:schemeClr>
                </a:solidFill>
              </a:rPr>
              <a:t>septembar 2017</a:t>
            </a:r>
            <a:endParaRPr lang="en-US" sz="1200" b="1" dirty="0">
              <a:solidFill>
                <a:schemeClr val="accent6">
                  <a:lumMod val="50000"/>
                </a:schemeClr>
              </a:solidFill>
            </a:endParaRPr>
          </a:p>
          <a:p>
            <a:pPr algn="ctr"/>
            <a:endParaRPr lang="en-US" sz="1200" b="1" dirty="0">
              <a:solidFill>
                <a:schemeClr val="accent6">
                  <a:lumMod val="50000"/>
                </a:schemeClr>
              </a:solidFill>
            </a:endParaRPr>
          </a:p>
        </p:txBody>
      </p:sp>
    </p:spTree>
    <p:extLst>
      <p:ext uri="{BB962C8B-B14F-4D97-AF65-F5344CB8AC3E}">
        <p14:creationId xmlns:p14="http://schemas.microsoft.com/office/powerpoint/2010/main" val="4184545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38599" y="2041099"/>
            <a:ext cx="6221700" cy="3304480"/>
          </a:xfrm>
        </p:spPr>
        <p:txBody>
          <a:bodyPr>
            <a:normAutofit/>
          </a:bodyPr>
          <a:lstStyle/>
          <a:p>
            <a:r>
              <a:rPr lang="sr-Latn-RS" b="1" dirty="0"/>
              <a:t>STARTUJ LEGALNO</a:t>
            </a:r>
          </a:p>
        </p:txBody>
      </p:sp>
      <p:sp>
        <p:nvSpPr>
          <p:cNvPr id="18" name="TextBox 17"/>
          <p:cNvSpPr txBox="1"/>
          <p:nvPr/>
        </p:nvSpPr>
        <p:spPr>
          <a:xfrm>
            <a:off x="352212" y="6889926"/>
            <a:ext cx="451502" cy="349882"/>
          </a:xfrm>
          <a:prstGeom prst="rect">
            <a:avLst/>
          </a:prstGeom>
        </p:spPr>
        <p:txBody>
          <a:bodyPr vert="horz" wrap="none" lIns="0" tIns="0" rIns="0" bIns="0" rtlCol="0" anchor="b">
            <a:normAutofit/>
          </a:bodyPr>
          <a:lstStyle/>
          <a:p>
            <a:pPr defTabSz="1358380">
              <a:lnSpc>
                <a:spcPct val="85000"/>
              </a:lnSpc>
              <a:spcBef>
                <a:spcPts val="300"/>
              </a:spcBef>
              <a:defRPr/>
            </a:pPr>
            <a:fld id="{01990C03-C3A3-48FE-AF6D-3AE397C89625}" type="slidenum">
              <a:rPr lang="en-GB" sz="1200">
                <a:solidFill>
                  <a:prstClr val="white"/>
                </a:solidFill>
              </a:rPr>
              <a:pPr defTabSz="1358380">
                <a:lnSpc>
                  <a:spcPct val="85000"/>
                </a:lnSpc>
                <a:spcBef>
                  <a:spcPts val="300"/>
                </a:spcBef>
                <a:defRPr/>
              </a:pPr>
              <a:t>26</a:t>
            </a:fld>
            <a:endParaRPr lang="en-GB" sz="1200" dirty="0">
              <a:solidFill>
                <a:prstClr val="white"/>
              </a:solidFill>
            </a:endParaRPr>
          </a:p>
        </p:txBody>
      </p:sp>
      <p:sp>
        <p:nvSpPr>
          <p:cNvPr id="19" name="TextBox 18"/>
          <p:cNvSpPr txBox="1"/>
          <p:nvPr/>
        </p:nvSpPr>
        <p:spPr>
          <a:xfrm>
            <a:off x="925582" y="6991504"/>
            <a:ext cx="1015879" cy="248304"/>
          </a:xfrm>
          <a:prstGeom prst="rect">
            <a:avLst/>
          </a:prstGeom>
        </p:spPr>
        <p:txBody>
          <a:bodyPr vert="horz" wrap="none" lIns="0" tIns="0" rIns="0" bIns="0" rtlCol="0" anchor="b">
            <a:normAutofit/>
          </a:bodyPr>
          <a:lstStyle/>
          <a:p>
            <a:pPr defTabSz="1358380">
              <a:lnSpc>
                <a:spcPct val="85000"/>
              </a:lnSpc>
              <a:spcBef>
                <a:spcPts val="300"/>
              </a:spcBef>
              <a:defRPr/>
            </a:pPr>
            <a:r>
              <a:rPr lang="en-GB" sz="1200" dirty="0">
                <a:solidFill>
                  <a:prstClr val="white"/>
                </a:solidFill>
              </a:rPr>
              <a:t>© 2015 Ipsos.</a:t>
            </a:r>
            <a:endParaRPr lang="en-GB" sz="1800" kern="0" dirty="0">
              <a:solidFill>
                <a:prstClr val="white"/>
              </a:solidFill>
            </a:endParaRPr>
          </a:p>
        </p:txBody>
      </p:sp>
      <p:pic>
        <p:nvPicPr>
          <p:cNvPr id="8" name="Picture Placeholder 7"/>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l="7378" r="7378"/>
          <a:stretch>
            <a:fillRect/>
          </a:stretch>
        </p:blipFill>
        <p:spPr/>
      </p:pic>
    </p:spTree>
    <p:extLst>
      <p:ext uri="{BB962C8B-B14F-4D97-AF65-F5344CB8AC3E}">
        <p14:creationId xmlns:p14="http://schemas.microsoft.com/office/powerpoint/2010/main" val="5893052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
          <p:cNvSpPr>
            <a:spLocks noGrp="1"/>
          </p:cNvSpPr>
          <p:nvPr>
            <p:ph type="body" sz="quarter" idx="13"/>
          </p:nvPr>
        </p:nvSpPr>
        <p:spPr>
          <a:xfrm>
            <a:off x="505243" y="409498"/>
            <a:ext cx="12585406" cy="262563"/>
          </a:xfrm>
          <a:ln>
            <a:noFill/>
          </a:ln>
        </p:spPr>
        <p:style>
          <a:lnRef idx="2">
            <a:schemeClr val="accent1"/>
          </a:lnRef>
          <a:fillRef idx="1">
            <a:schemeClr val="lt1"/>
          </a:fillRef>
          <a:effectRef idx="0">
            <a:schemeClr val="accent1"/>
          </a:effectRef>
          <a:fontRef idx="minor">
            <a:schemeClr val="dk1"/>
          </a:fontRef>
        </p:style>
        <p:txBody>
          <a:bodyPr anchor="ctr"/>
          <a:lstStyle/>
          <a:p>
            <a:r>
              <a:rPr lang="sr-Latn-RS" sz="2400" b="1" dirty="0"/>
              <a:t>Kada</a:t>
            </a:r>
            <a:r>
              <a:rPr lang="en-US" sz="2400" b="1" dirty="0"/>
              <a:t> je u </a:t>
            </a:r>
            <a:r>
              <a:rPr lang="en-US" sz="2400" b="1" dirty="0" err="1"/>
              <a:t>pitanju</a:t>
            </a:r>
            <a:r>
              <a:rPr lang="en-US" sz="2400" b="1" dirty="0"/>
              <a:t> </a:t>
            </a:r>
            <a:r>
              <a:rPr lang="en-US" sz="2400" b="1" dirty="0" err="1"/>
              <a:t>pokretanje</a:t>
            </a:r>
            <a:r>
              <a:rPr lang="en-US" sz="2400" b="1" dirty="0"/>
              <a:t> </a:t>
            </a:r>
            <a:r>
              <a:rPr lang="en-US" sz="2400" b="1" dirty="0" err="1"/>
              <a:t>sopstvenog</a:t>
            </a:r>
            <a:r>
              <a:rPr lang="en-US" sz="2400" b="1" dirty="0"/>
              <a:t> </a:t>
            </a:r>
            <a:r>
              <a:rPr lang="en-US" sz="2400" b="1" dirty="0" err="1"/>
              <a:t>biznisa</a:t>
            </a:r>
            <a:r>
              <a:rPr lang="sr-Latn-CS" sz="2400" b="1" dirty="0"/>
              <a:t>, </a:t>
            </a:r>
            <a:r>
              <a:rPr lang="en-US" sz="2400" b="1" dirty="0" err="1"/>
              <a:t>koja</a:t>
            </a:r>
            <a:r>
              <a:rPr lang="en-US" sz="2400" b="1" dirty="0"/>
              <a:t> od </a:t>
            </a:r>
            <a:r>
              <a:rPr lang="en-US" sz="2400" b="1" dirty="0" err="1"/>
              <a:t>slede</a:t>
            </a:r>
            <a:r>
              <a:rPr lang="sr-Latn-CS" sz="2400" b="1" dirty="0"/>
              <a:t>ć</a:t>
            </a:r>
            <a:r>
              <a:rPr lang="en-US" sz="2400" b="1" dirty="0" err="1"/>
              <a:t>ih</a:t>
            </a:r>
            <a:r>
              <a:rPr lang="en-US" sz="2400" b="1" dirty="0"/>
              <a:t> </a:t>
            </a:r>
            <a:r>
              <a:rPr lang="en-US" sz="2400" b="1" dirty="0" err="1"/>
              <a:t>tvrdnji</a:t>
            </a:r>
            <a:r>
              <a:rPr lang="en-US" sz="2400" b="1" dirty="0"/>
              <a:t> </a:t>
            </a:r>
            <a:r>
              <a:rPr lang="en-US" sz="2400" b="1" dirty="0" err="1"/>
              <a:t>najbolje</a:t>
            </a:r>
            <a:r>
              <a:rPr lang="en-US" sz="2400" b="1" dirty="0"/>
              <a:t> </a:t>
            </a:r>
            <a:r>
              <a:rPr lang="en-US" sz="2400" b="1" dirty="0" err="1"/>
              <a:t>opisuje</a:t>
            </a:r>
            <a:r>
              <a:rPr lang="en-US" sz="2400" b="1" dirty="0"/>
              <a:t> Vas</a:t>
            </a:r>
            <a:r>
              <a:rPr lang="sr-Latn-CS" sz="2400" b="1" dirty="0"/>
              <a:t>?</a:t>
            </a:r>
            <a:endParaRPr lang="en-US" sz="2400" b="1" dirty="0"/>
          </a:p>
        </p:txBody>
      </p:sp>
      <p:sp>
        <p:nvSpPr>
          <p:cNvPr id="3" name="Rectangle 2"/>
          <p:cNvSpPr>
            <a:spLocks noChangeArrowheads="1"/>
          </p:cNvSpPr>
          <p:nvPr/>
        </p:nvSpPr>
        <p:spPr bwMode="auto">
          <a:xfrm>
            <a:off x="0" y="0"/>
            <a:ext cx="134397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p:cNvSpPr>
            <a:spLocks noChangeArrowheads="1"/>
          </p:cNvSpPr>
          <p:nvPr/>
        </p:nvSpPr>
        <p:spPr bwMode="auto">
          <a:xfrm>
            <a:off x="0" y="0"/>
            <a:ext cx="134397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Text Placeholder 1"/>
          <p:cNvSpPr>
            <a:spLocks noGrp="1"/>
          </p:cNvSpPr>
          <p:nvPr>
            <p:ph type="body" sz="quarter" idx="16"/>
          </p:nvPr>
        </p:nvSpPr>
        <p:spPr/>
        <p:txBody>
          <a:bodyPr/>
          <a:lstStyle/>
          <a:p>
            <a:r>
              <a:rPr lang="sr-Latn-RS" dirty="0"/>
              <a:t>Baza: Ukupna ciljna populacija</a:t>
            </a:r>
          </a:p>
        </p:txBody>
      </p:sp>
      <p:sp>
        <p:nvSpPr>
          <p:cNvPr id="5" name="Rectangle 2"/>
          <p:cNvSpPr>
            <a:spLocks noChangeArrowheads="1"/>
          </p:cNvSpPr>
          <p:nvPr/>
        </p:nvSpPr>
        <p:spPr bwMode="auto">
          <a:xfrm>
            <a:off x="0" y="0"/>
            <a:ext cx="134397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6"/>
          <p:cNvGraphicFramePr>
            <a:graphicFrameLocks/>
          </p:cNvGraphicFramePr>
          <p:nvPr>
            <p:extLst>
              <p:ext uri="{D42A27DB-BD31-4B8C-83A1-F6EECF244321}">
                <p14:modId xmlns:p14="http://schemas.microsoft.com/office/powerpoint/2010/main" val="669382813"/>
              </p:ext>
            </p:extLst>
          </p:nvPr>
        </p:nvGraphicFramePr>
        <p:xfrm>
          <a:off x="2363403" y="1620391"/>
          <a:ext cx="8712968" cy="5112568"/>
        </p:xfrm>
        <a:graphic>
          <a:graphicData uri="http://schemas.openxmlformats.org/drawingml/2006/chart">
            <c:chart xmlns:c="http://schemas.openxmlformats.org/drawingml/2006/chart" xmlns:r="http://schemas.openxmlformats.org/officeDocument/2006/relationships" r:id="rId3"/>
          </a:graphicData>
        </a:graphic>
      </p:graphicFrame>
      <p:sp>
        <p:nvSpPr>
          <p:cNvPr id="9" name="Rounded Rectangle 8"/>
          <p:cNvSpPr/>
          <p:nvPr/>
        </p:nvSpPr>
        <p:spPr>
          <a:xfrm>
            <a:off x="2111375" y="2510214"/>
            <a:ext cx="8208912" cy="936104"/>
          </a:xfrm>
          <a:prstGeom prst="roundRect">
            <a:avLst/>
          </a:prstGeom>
          <a:noFill/>
          <a:ln>
            <a:solidFill>
              <a:srgbClr val="FF58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
          <p:cNvSpPr>
            <a:spLocks noGrp="1"/>
          </p:cNvSpPr>
          <p:nvPr>
            <p:ph type="body" sz="quarter" idx="16"/>
          </p:nvPr>
        </p:nvSpPr>
        <p:spPr>
          <a:xfrm>
            <a:off x="349124" y="972319"/>
            <a:ext cx="12741525" cy="571062"/>
          </a:xfrm>
        </p:spPr>
        <p:txBody>
          <a:bodyPr anchor="t" anchorCtr="0">
            <a:noAutofit/>
          </a:bodyPr>
          <a:lstStyle/>
          <a:p>
            <a:pPr algn="just"/>
            <a:r>
              <a:rPr lang="sr-Latn-RS" sz="2100" dirty="0">
                <a:solidFill>
                  <a:schemeClr val="bg1">
                    <a:lumMod val="50000"/>
                  </a:schemeClr>
                </a:solidFill>
              </a:rPr>
              <a:t>Više od polovine građana nikada nije razmišljalo o pokretanju sopstvenog biznisa, oko četvrtine je razmatralo tu opciju, dok je svaki deseti građanin imao ili trenutno ima sopstveni biznis.</a:t>
            </a:r>
            <a:endParaRPr lang="en-US" sz="2100" dirty="0">
              <a:solidFill>
                <a:schemeClr val="bg1">
                  <a:lumMod val="50000"/>
                </a:schemeClr>
              </a:solidFill>
            </a:endParaRPr>
          </a:p>
        </p:txBody>
      </p:sp>
    </p:spTree>
    <p:extLst>
      <p:ext uri="{BB962C8B-B14F-4D97-AF65-F5344CB8AC3E}">
        <p14:creationId xmlns:p14="http://schemas.microsoft.com/office/powerpoint/2010/main" val="33043012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
          <p:cNvSpPr>
            <a:spLocks noGrp="1"/>
          </p:cNvSpPr>
          <p:nvPr>
            <p:ph type="body" sz="quarter" idx="13"/>
          </p:nvPr>
        </p:nvSpPr>
        <p:spPr>
          <a:xfrm>
            <a:off x="179519" y="468263"/>
            <a:ext cx="6552728" cy="262563"/>
          </a:xfrm>
          <a:ln>
            <a:noFill/>
          </a:ln>
        </p:spPr>
        <p:style>
          <a:lnRef idx="2">
            <a:schemeClr val="accent1"/>
          </a:lnRef>
          <a:fillRef idx="1">
            <a:schemeClr val="lt1"/>
          </a:fillRef>
          <a:effectRef idx="0">
            <a:schemeClr val="accent1"/>
          </a:effectRef>
          <a:fontRef idx="minor">
            <a:schemeClr val="dk1"/>
          </a:fontRef>
        </p:style>
        <p:txBody>
          <a:bodyPr anchor="ctr"/>
          <a:lstStyle/>
          <a:p>
            <a:r>
              <a:rPr lang="sr-Latn-RS" sz="2400" b="1" dirty="0"/>
              <a:t>PORESKE OLAKŠICE ZA POČETNIKE U POSLOVANJU</a:t>
            </a:r>
            <a:endParaRPr lang="en-US" sz="2400" b="1" dirty="0"/>
          </a:p>
        </p:txBody>
      </p:sp>
      <p:sp>
        <p:nvSpPr>
          <p:cNvPr id="3" name="Rectangle 2"/>
          <p:cNvSpPr>
            <a:spLocks noChangeArrowheads="1"/>
          </p:cNvSpPr>
          <p:nvPr/>
        </p:nvSpPr>
        <p:spPr bwMode="auto">
          <a:xfrm>
            <a:off x="0" y="0"/>
            <a:ext cx="134397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p:cNvSpPr>
            <a:spLocks noChangeArrowheads="1"/>
          </p:cNvSpPr>
          <p:nvPr/>
        </p:nvSpPr>
        <p:spPr bwMode="auto">
          <a:xfrm>
            <a:off x="0" y="0"/>
            <a:ext cx="134397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p:cNvSpPr>
            <a:spLocks noChangeArrowheads="1"/>
          </p:cNvSpPr>
          <p:nvPr/>
        </p:nvSpPr>
        <p:spPr bwMode="auto">
          <a:xfrm>
            <a:off x="0" y="0"/>
            <a:ext cx="134397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0" y="0"/>
            <a:ext cx="134397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8"/>
          <p:cNvGraphicFramePr>
            <a:graphicFrameLocks/>
          </p:cNvGraphicFramePr>
          <p:nvPr>
            <p:extLst>
              <p:ext uri="{D42A27DB-BD31-4B8C-83A1-F6EECF244321}">
                <p14:modId xmlns:p14="http://schemas.microsoft.com/office/powerpoint/2010/main" val="3201604288"/>
              </p:ext>
            </p:extLst>
          </p:nvPr>
        </p:nvGraphicFramePr>
        <p:xfrm>
          <a:off x="384178" y="1951183"/>
          <a:ext cx="5873750" cy="320675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4"/>
          <p:cNvSpPr>
            <a:spLocks noChangeArrowheads="1"/>
          </p:cNvSpPr>
          <p:nvPr/>
        </p:nvSpPr>
        <p:spPr bwMode="auto">
          <a:xfrm>
            <a:off x="0" y="0"/>
            <a:ext cx="134397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0"/>
          <p:cNvGraphicFramePr>
            <a:graphicFrameLocks/>
          </p:cNvGraphicFramePr>
          <p:nvPr>
            <p:extLst>
              <p:ext uri="{D42A27DB-BD31-4B8C-83A1-F6EECF244321}">
                <p14:modId xmlns:p14="http://schemas.microsoft.com/office/powerpoint/2010/main" val="1447542725"/>
              </p:ext>
            </p:extLst>
          </p:nvPr>
        </p:nvGraphicFramePr>
        <p:xfrm>
          <a:off x="7240567" y="2438350"/>
          <a:ext cx="5873751" cy="4032448"/>
        </p:xfrm>
        <a:graphic>
          <a:graphicData uri="http://schemas.openxmlformats.org/drawingml/2006/chart">
            <c:chart xmlns:c="http://schemas.openxmlformats.org/drawingml/2006/chart" xmlns:r="http://schemas.openxmlformats.org/officeDocument/2006/relationships" r:id="rId4"/>
          </a:graphicData>
        </a:graphic>
      </p:graphicFrame>
      <p:sp>
        <p:nvSpPr>
          <p:cNvPr id="12" name="Rounded Rectangle 11"/>
          <p:cNvSpPr/>
          <p:nvPr/>
        </p:nvSpPr>
        <p:spPr>
          <a:xfrm>
            <a:off x="204184" y="1188343"/>
            <a:ext cx="6233738" cy="67214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4399" tIns="67199" rIns="134399" bIns="67199" rtlCol="0" anchor="ctr"/>
          <a:lstStyle/>
          <a:p>
            <a:pPr algn="just"/>
            <a:r>
              <a:rPr lang="vi-VN" sz="2000" dirty="0">
                <a:solidFill>
                  <a:schemeClr val="bg1">
                    <a:lumMod val="50000"/>
                  </a:schemeClr>
                </a:solidFill>
              </a:rPr>
              <a:t>Da li ste čuli da u Srbiji postoje olakšice za one koji pokrenu sopstveni biznis u vidu poreskog oslobođenja od plaćanja poreza i doprinosa na zaradu u prvoj godini poslovanja?</a:t>
            </a:r>
          </a:p>
        </p:txBody>
      </p:sp>
      <p:sp>
        <p:nvSpPr>
          <p:cNvPr id="13" name="Rounded Rectangle 12"/>
          <p:cNvSpPr/>
          <p:nvPr/>
        </p:nvSpPr>
        <p:spPr>
          <a:xfrm>
            <a:off x="6745740" y="1164272"/>
            <a:ext cx="6233738" cy="67214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4399" tIns="67199" rIns="134399" bIns="67199" rtlCol="0" anchor="ctr"/>
          <a:lstStyle/>
          <a:p>
            <a:pPr algn="just"/>
            <a:r>
              <a:rPr lang="sr-Latn-RS" sz="2000" dirty="0">
                <a:solidFill>
                  <a:schemeClr val="bg1">
                    <a:lumMod val="50000"/>
                  </a:schemeClr>
                </a:solidFill>
              </a:rPr>
              <a:t>Po Vašem mišljenju, u kojoj meri ova olakšica može da podstakne one koji posluju </a:t>
            </a:r>
            <a:r>
              <a:rPr lang="sr-Latn-RS" sz="2000" dirty="0" err="1">
                <a:solidFill>
                  <a:schemeClr val="bg1">
                    <a:lumMod val="50000"/>
                  </a:schemeClr>
                </a:solidFill>
              </a:rPr>
              <a:t>neprijavljeno</a:t>
            </a:r>
            <a:r>
              <a:rPr lang="sr-Latn-RS" sz="2000" dirty="0">
                <a:solidFill>
                  <a:schemeClr val="bg1">
                    <a:lumMod val="50000"/>
                  </a:schemeClr>
                </a:solidFill>
              </a:rPr>
              <a:t>/</a:t>
            </a:r>
            <a:r>
              <a:rPr lang="sr-Latn-RS" sz="2000" dirty="0" err="1">
                <a:solidFill>
                  <a:schemeClr val="bg1">
                    <a:lumMod val="50000"/>
                  </a:schemeClr>
                </a:solidFill>
              </a:rPr>
              <a:t>neregistrovano</a:t>
            </a:r>
            <a:r>
              <a:rPr lang="sr-Latn-RS" sz="2000" dirty="0">
                <a:solidFill>
                  <a:schemeClr val="bg1">
                    <a:lumMod val="50000"/>
                  </a:schemeClr>
                </a:solidFill>
              </a:rPr>
              <a:t>, kao i one koji tek razmišljaju da započnu sopstveni posao, da se registruju i krenu legalno da posluju</a:t>
            </a:r>
          </a:p>
        </p:txBody>
      </p:sp>
      <p:sp>
        <p:nvSpPr>
          <p:cNvPr id="16" name="Rounded Rectangle 15"/>
          <p:cNvSpPr/>
          <p:nvPr/>
        </p:nvSpPr>
        <p:spPr>
          <a:xfrm>
            <a:off x="325457" y="5290691"/>
            <a:ext cx="6682462" cy="1544287"/>
          </a:xfrm>
          <a:prstGeom prst="roundRect">
            <a:avLst/>
          </a:prstGeom>
          <a:noFill/>
          <a:ln>
            <a:solidFill>
              <a:srgbClr val="FF585D"/>
            </a:solidFill>
          </a:ln>
        </p:spPr>
        <p:style>
          <a:lnRef idx="2">
            <a:schemeClr val="accent1">
              <a:shade val="50000"/>
            </a:schemeClr>
          </a:lnRef>
          <a:fillRef idx="1">
            <a:schemeClr val="accent1"/>
          </a:fillRef>
          <a:effectRef idx="0">
            <a:schemeClr val="accent1"/>
          </a:effectRef>
          <a:fontRef idx="minor">
            <a:schemeClr val="lt1"/>
          </a:fontRef>
        </p:style>
        <p:txBody>
          <a:bodyPr lIns="0" tIns="52913" rIns="0" bIns="52913" rtlCol="0" anchor="ctr"/>
          <a:lstStyle/>
          <a:p>
            <a:pPr algn="ctr"/>
            <a:r>
              <a:rPr lang="sr-Latn-RS" sz="1800" dirty="0">
                <a:solidFill>
                  <a:schemeClr val="tx1">
                    <a:lumMod val="75000"/>
                    <a:lumOff val="25000"/>
                  </a:schemeClr>
                </a:solidFill>
              </a:rPr>
              <a:t>Skoro tri četvrtine građana koji su pokrenuli sopstveni biznis ili su nekada razmišljali o tome, smatra da oslobođenje </a:t>
            </a:r>
            <a:r>
              <a:rPr lang="pl-PL" sz="1800" dirty="0">
                <a:solidFill>
                  <a:schemeClr val="tx1">
                    <a:lumMod val="75000"/>
                    <a:lumOff val="25000"/>
                  </a:schemeClr>
                </a:solidFill>
              </a:rPr>
              <a:t>od plaćanja poreza i doprinosa na zaradu </a:t>
            </a:r>
            <a:r>
              <a:rPr lang="sr-Latn-RS" sz="1800" dirty="0">
                <a:solidFill>
                  <a:schemeClr val="tx1">
                    <a:lumMod val="75000"/>
                    <a:lumOff val="25000"/>
                  </a:schemeClr>
                </a:solidFill>
              </a:rPr>
              <a:t>može da </a:t>
            </a:r>
            <a:r>
              <a:rPr lang="en-US" sz="1800" dirty="0" err="1">
                <a:solidFill>
                  <a:schemeClr val="tx1">
                    <a:lumMod val="75000"/>
                    <a:lumOff val="25000"/>
                  </a:schemeClr>
                </a:solidFill>
              </a:rPr>
              <a:t>podstakne</a:t>
            </a:r>
            <a:r>
              <a:rPr lang="en-US" sz="1800" dirty="0">
                <a:solidFill>
                  <a:schemeClr val="tx1">
                    <a:lumMod val="75000"/>
                    <a:lumOff val="25000"/>
                  </a:schemeClr>
                </a:solidFill>
              </a:rPr>
              <a:t> one </a:t>
            </a:r>
            <a:r>
              <a:rPr lang="en-US" sz="1800" dirty="0" err="1">
                <a:solidFill>
                  <a:schemeClr val="tx1">
                    <a:lumMod val="75000"/>
                    <a:lumOff val="25000"/>
                  </a:schemeClr>
                </a:solidFill>
              </a:rPr>
              <a:t>koji</a:t>
            </a:r>
            <a:r>
              <a:rPr lang="en-US" sz="1800" dirty="0">
                <a:solidFill>
                  <a:schemeClr val="tx1">
                    <a:lumMod val="75000"/>
                    <a:lumOff val="25000"/>
                  </a:schemeClr>
                </a:solidFill>
              </a:rPr>
              <a:t> </a:t>
            </a:r>
            <a:r>
              <a:rPr lang="en-US" sz="1800" dirty="0" err="1">
                <a:solidFill>
                  <a:schemeClr val="tx1">
                    <a:lumMod val="75000"/>
                    <a:lumOff val="25000"/>
                  </a:schemeClr>
                </a:solidFill>
              </a:rPr>
              <a:t>posluju</a:t>
            </a:r>
            <a:r>
              <a:rPr lang="en-US" sz="1800" dirty="0">
                <a:solidFill>
                  <a:schemeClr val="tx1">
                    <a:lumMod val="75000"/>
                    <a:lumOff val="25000"/>
                  </a:schemeClr>
                </a:solidFill>
              </a:rPr>
              <a:t> </a:t>
            </a:r>
            <a:r>
              <a:rPr lang="en-US" sz="1800" dirty="0" err="1">
                <a:solidFill>
                  <a:schemeClr val="tx1">
                    <a:lumMod val="75000"/>
                    <a:lumOff val="25000"/>
                  </a:schemeClr>
                </a:solidFill>
              </a:rPr>
              <a:t>neprijavljeno</a:t>
            </a:r>
            <a:r>
              <a:rPr lang="en-US" sz="1800" dirty="0">
                <a:solidFill>
                  <a:schemeClr val="tx1">
                    <a:lumMod val="75000"/>
                    <a:lumOff val="25000"/>
                  </a:schemeClr>
                </a:solidFill>
              </a:rPr>
              <a:t>/</a:t>
            </a:r>
            <a:r>
              <a:rPr lang="en-US" sz="1800" dirty="0" err="1">
                <a:solidFill>
                  <a:schemeClr val="tx1">
                    <a:lumMod val="75000"/>
                    <a:lumOff val="25000"/>
                  </a:schemeClr>
                </a:solidFill>
              </a:rPr>
              <a:t>neregistrovano</a:t>
            </a:r>
            <a:r>
              <a:rPr lang="en-US" sz="1800" dirty="0">
                <a:solidFill>
                  <a:schemeClr val="tx1">
                    <a:lumMod val="75000"/>
                    <a:lumOff val="25000"/>
                  </a:schemeClr>
                </a:solidFill>
              </a:rPr>
              <a:t>, </a:t>
            </a:r>
            <a:r>
              <a:rPr lang="en-US" sz="1800" dirty="0" err="1">
                <a:solidFill>
                  <a:schemeClr val="tx1">
                    <a:lumMod val="75000"/>
                    <a:lumOff val="25000"/>
                  </a:schemeClr>
                </a:solidFill>
              </a:rPr>
              <a:t>kao</a:t>
            </a:r>
            <a:r>
              <a:rPr lang="en-US" sz="1800" dirty="0">
                <a:solidFill>
                  <a:schemeClr val="tx1">
                    <a:lumMod val="75000"/>
                    <a:lumOff val="25000"/>
                  </a:schemeClr>
                </a:solidFill>
              </a:rPr>
              <a:t> i one </a:t>
            </a:r>
            <a:r>
              <a:rPr lang="en-US" sz="1800" dirty="0" err="1">
                <a:solidFill>
                  <a:schemeClr val="tx1">
                    <a:lumMod val="75000"/>
                    <a:lumOff val="25000"/>
                  </a:schemeClr>
                </a:solidFill>
              </a:rPr>
              <a:t>koji</a:t>
            </a:r>
            <a:r>
              <a:rPr lang="en-US" sz="1800" dirty="0">
                <a:solidFill>
                  <a:schemeClr val="tx1">
                    <a:lumMod val="75000"/>
                    <a:lumOff val="25000"/>
                  </a:schemeClr>
                </a:solidFill>
              </a:rPr>
              <a:t> </a:t>
            </a:r>
            <a:r>
              <a:rPr lang="en-US" sz="1800" dirty="0" err="1">
                <a:solidFill>
                  <a:schemeClr val="tx1">
                    <a:lumMod val="75000"/>
                    <a:lumOff val="25000"/>
                  </a:schemeClr>
                </a:solidFill>
              </a:rPr>
              <a:t>tek</a:t>
            </a:r>
            <a:r>
              <a:rPr lang="en-US" sz="1800" dirty="0">
                <a:solidFill>
                  <a:schemeClr val="tx1">
                    <a:lumMod val="75000"/>
                    <a:lumOff val="25000"/>
                  </a:schemeClr>
                </a:solidFill>
              </a:rPr>
              <a:t> </a:t>
            </a:r>
            <a:r>
              <a:rPr lang="en-US" sz="1800" dirty="0" err="1">
                <a:solidFill>
                  <a:schemeClr val="tx1">
                    <a:lumMod val="75000"/>
                    <a:lumOff val="25000"/>
                  </a:schemeClr>
                </a:solidFill>
              </a:rPr>
              <a:t>razmišljaju</a:t>
            </a:r>
            <a:r>
              <a:rPr lang="en-US" sz="1800" dirty="0">
                <a:solidFill>
                  <a:schemeClr val="tx1">
                    <a:lumMod val="75000"/>
                    <a:lumOff val="25000"/>
                  </a:schemeClr>
                </a:solidFill>
              </a:rPr>
              <a:t> da </a:t>
            </a:r>
            <a:r>
              <a:rPr lang="en-US" sz="1800" dirty="0" err="1">
                <a:solidFill>
                  <a:schemeClr val="tx1">
                    <a:lumMod val="75000"/>
                    <a:lumOff val="25000"/>
                  </a:schemeClr>
                </a:solidFill>
              </a:rPr>
              <a:t>započnu</a:t>
            </a:r>
            <a:r>
              <a:rPr lang="en-US" sz="1800" dirty="0">
                <a:solidFill>
                  <a:schemeClr val="tx1">
                    <a:lumMod val="75000"/>
                    <a:lumOff val="25000"/>
                  </a:schemeClr>
                </a:solidFill>
              </a:rPr>
              <a:t> </a:t>
            </a:r>
            <a:r>
              <a:rPr lang="en-US" sz="1800" dirty="0" err="1">
                <a:solidFill>
                  <a:schemeClr val="tx1">
                    <a:lumMod val="75000"/>
                    <a:lumOff val="25000"/>
                  </a:schemeClr>
                </a:solidFill>
              </a:rPr>
              <a:t>sopstveni</a:t>
            </a:r>
            <a:r>
              <a:rPr lang="en-US" sz="1800" dirty="0">
                <a:solidFill>
                  <a:schemeClr val="tx1">
                    <a:lumMod val="75000"/>
                    <a:lumOff val="25000"/>
                  </a:schemeClr>
                </a:solidFill>
              </a:rPr>
              <a:t> </a:t>
            </a:r>
            <a:r>
              <a:rPr lang="sr-Latn-RS" sz="1800" dirty="0">
                <a:solidFill>
                  <a:schemeClr val="tx1">
                    <a:lumMod val="75000"/>
                    <a:lumOff val="25000"/>
                  </a:schemeClr>
                </a:solidFill>
              </a:rPr>
              <a:t>posao</a:t>
            </a:r>
            <a:r>
              <a:rPr lang="en-US" sz="1800" dirty="0">
                <a:solidFill>
                  <a:schemeClr val="tx1">
                    <a:lumMod val="75000"/>
                    <a:lumOff val="25000"/>
                  </a:schemeClr>
                </a:solidFill>
              </a:rPr>
              <a:t>, da se </a:t>
            </a:r>
            <a:r>
              <a:rPr lang="en-US" sz="1800" dirty="0" err="1">
                <a:solidFill>
                  <a:schemeClr val="tx1">
                    <a:lumMod val="75000"/>
                    <a:lumOff val="25000"/>
                  </a:schemeClr>
                </a:solidFill>
              </a:rPr>
              <a:t>registruju</a:t>
            </a:r>
            <a:r>
              <a:rPr lang="en-US" sz="1800" dirty="0">
                <a:solidFill>
                  <a:schemeClr val="tx1">
                    <a:lumMod val="75000"/>
                    <a:lumOff val="25000"/>
                  </a:schemeClr>
                </a:solidFill>
              </a:rPr>
              <a:t> i </a:t>
            </a:r>
            <a:r>
              <a:rPr lang="en-US" sz="1800" dirty="0" err="1">
                <a:solidFill>
                  <a:schemeClr val="tx1">
                    <a:lumMod val="75000"/>
                    <a:lumOff val="25000"/>
                  </a:schemeClr>
                </a:solidFill>
              </a:rPr>
              <a:t>krenu</a:t>
            </a:r>
            <a:r>
              <a:rPr lang="en-US" sz="1800" dirty="0">
                <a:solidFill>
                  <a:schemeClr val="tx1">
                    <a:lumMod val="75000"/>
                    <a:lumOff val="25000"/>
                  </a:schemeClr>
                </a:solidFill>
              </a:rPr>
              <a:t> </a:t>
            </a:r>
            <a:r>
              <a:rPr lang="en-US" sz="1800" dirty="0" err="1">
                <a:solidFill>
                  <a:schemeClr val="tx1">
                    <a:lumMod val="75000"/>
                    <a:lumOff val="25000"/>
                  </a:schemeClr>
                </a:solidFill>
              </a:rPr>
              <a:t>legalno</a:t>
            </a:r>
            <a:r>
              <a:rPr lang="en-US" sz="1800" dirty="0">
                <a:solidFill>
                  <a:schemeClr val="tx1">
                    <a:lumMod val="75000"/>
                    <a:lumOff val="25000"/>
                  </a:schemeClr>
                </a:solidFill>
              </a:rPr>
              <a:t> da </a:t>
            </a:r>
            <a:r>
              <a:rPr lang="en-US" sz="1800" dirty="0" err="1">
                <a:solidFill>
                  <a:schemeClr val="tx1">
                    <a:lumMod val="75000"/>
                    <a:lumOff val="25000"/>
                  </a:schemeClr>
                </a:solidFill>
              </a:rPr>
              <a:t>posluju</a:t>
            </a:r>
            <a:r>
              <a:rPr lang="sr-Latn-RS" sz="1800" dirty="0">
                <a:solidFill>
                  <a:schemeClr val="tx1">
                    <a:lumMod val="75000"/>
                    <a:lumOff val="25000"/>
                  </a:schemeClr>
                </a:solidFill>
              </a:rPr>
              <a:t>.</a:t>
            </a:r>
          </a:p>
        </p:txBody>
      </p:sp>
      <p:sp>
        <p:nvSpPr>
          <p:cNvPr id="18" name="Text Placeholder 1"/>
          <p:cNvSpPr>
            <a:spLocks noGrp="1"/>
          </p:cNvSpPr>
          <p:nvPr>
            <p:ph type="body" sz="quarter" idx="16"/>
          </p:nvPr>
        </p:nvSpPr>
        <p:spPr>
          <a:xfrm>
            <a:off x="789019" y="6859049"/>
            <a:ext cx="9819300" cy="467902"/>
          </a:xfrm>
        </p:spPr>
        <p:txBody>
          <a:bodyPr/>
          <a:lstStyle/>
          <a:p>
            <a:r>
              <a:rPr lang="en-US" dirty="0" err="1"/>
              <a:t>Baza</a:t>
            </a:r>
            <a:r>
              <a:rPr lang="en-US" dirty="0"/>
              <a:t>: Oni </a:t>
            </a:r>
            <a:r>
              <a:rPr lang="en-US" dirty="0" err="1"/>
              <a:t>koji</a:t>
            </a:r>
            <a:r>
              <a:rPr lang="en-US" dirty="0"/>
              <a:t> </a:t>
            </a:r>
            <a:r>
              <a:rPr lang="en-US" dirty="0" err="1"/>
              <a:t>razmišljaju</a:t>
            </a:r>
            <a:r>
              <a:rPr lang="en-US" dirty="0"/>
              <a:t> o </a:t>
            </a:r>
            <a:r>
              <a:rPr lang="en-US" dirty="0" err="1"/>
              <a:t>sopstv</a:t>
            </a:r>
            <a:r>
              <a:rPr lang="sr-Latn-RS" dirty="0"/>
              <a:t>e</a:t>
            </a:r>
            <a:r>
              <a:rPr lang="en-US" dirty="0"/>
              <a:t>nom </a:t>
            </a:r>
            <a:r>
              <a:rPr lang="en-US" dirty="0" err="1"/>
              <a:t>biznisu</a:t>
            </a:r>
            <a:r>
              <a:rPr lang="en-US" dirty="0"/>
              <a:t>, </a:t>
            </a:r>
            <a:r>
              <a:rPr lang="en-US" dirty="0" err="1"/>
              <a:t>imaju</a:t>
            </a:r>
            <a:r>
              <a:rPr lang="en-US" dirty="0"/>
              <a:t> </a:t>
            </a:r>
            <a:r>
              <a:rPr lang="en-US" dirty="0" err="1"/>
              <a:t>ili</a:t>
            </a:r>
            <a:r>
              <a:rPr lang="en-US" dirty="0"/>
              <a:t> </a:t>
            </a:r>
            <a:r>
              <a:rPr lang="sr-Latn-RS" dirty="0"/>
              <a:t>su imali</a:t>
            </a:r>
            <a:r>
              <a:rPr lang="en-US" dirty="0"/>
              <a:t> sop</a:t>
            </a:r>
            <a:r>
              <a:rPr lang="sr-Latn-RS" dirty="0"/>
              <a:t>s</a:t>
            </a:r>
            <a:r>
              <a:rPr lang="en-US" dirty="0" err="1"/>
              <a:t>tveni</a:t>
            </a:r>
            <a:r>
              <a:rPr lang="en-US" dirty="0"/>
              <a:t> </a:t>
            </a:r>
            <a:r>
              <a:rPr lang="en-US" dirty="0" err="1"/>
              <a:t>biznis</a:t>
            </a:r>
            <a:r>
              <a:rPr lang="en-US" dirty="0"/>
              <a:t> (35% od </a:t>
            </a:r>
            <a:r>
              <a:rPr lang="en-US" dirty="0" err="1"/>
              <a:t>ciljne</a:t>
            </a:r>
            <a:r>
              <a:rPr lang="en-US" dirty="0"/>
              <a:t> </a:t>
            </a:r>
            <a:r>
              <a:rPr lang="en-US" dirty="0" err="1"/>
              <a:t>populacije</a:t>
            </a:r>
            <a:r>
              <a:rPr lang="en-US" dirty="0"/>
              <a:t>)</a:t>
            </a:r>
          </a:p>
        </p:txBody>
      </p:sp>
      <p:sp>
        <p:nvSpPr>
          <p:cNvPr id="19" name="Arrow: Right 1">
            <a:extLst>
              <a:ext uri="{FF2B5EF4-FFF2-40B4-BE49-F238E27FC236}">
                <a16:creationId xmlns="" xmlns:a16="http://schemas.microsoft.com/office/drawing/2014/main" id="{7F88C98E-4CFC-47D8-80F1-EE61D46B90EE}"/>
              </a:ext>
            </a:extLst>
          </p:cNvPr>
          <p:cNvSpPr/>
          <p:nvPr/>
        </p:nvSpPr>
        <p:spPr>
          <a:xfrm rot="10800000">
            <a:off x="7193584" y="5389895"/>
            <a:ext cx="525233" cy="556232"/>
          </a:xfrm>
          <a:prstGeom prst="rightArrow">
            <a:avLst/>
          </a:prstGeom>
          <a:solidFill>
            <a:schemeClr val="bg1">
              <a:lumMod val="95000"/>
            </a:schemeClr>
          </a:solidFill>
          <a:ln>
            <a:solidFill>
              <a:schemeClr val="accent5">
                <a:lumMod val="50000"/>
              </a:schemeClr>
            </a:solidFill>
          </a:ln>
        </p:spPr>
        <p:style>
          <a:lnRef idx="3">
            <a:schemeClr val="lt1"/>
          </a:lnRef>
          <a:fillRef idx="1">
            <a:schemeClr val="accent6"/>
          </a:fillRef>
          <a:effectRef idx="1">
            <a:schemeClr val="accent6"/>
          </a:effectRef>
          <a:fontRef idx="minor">
            <a:schemeClr val="lt1"/>
          </a:fontRef>
        </p:style>
        <p:txBody>
          <a:bodyPr lIns="134399" tIns="67199" rIns="134399" bIns="67199" rtlCol="0" anchor="ctr"/>
          <a:lstStyle/>
          <a:p>
            <a:pPr algn="ctr"/>
            <a:endParaRPr lang="en-US"/>
          </a:p>
        </p:txBody>
      </p:sp>
    </p:spTree>
    <p:extLst>
      <p:ext uri="{BB962C8B-B14F-4D97-AF65-F5344CB8AC3E}">
        <p14:creationId xmlns:p14="http://schemas.microsoft.com/office/powerpoint/2010/main" val="1499803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ltGray">
          <a:xfrm>
            <a:off x="0" y="0"/>
            <a:ext cx="5897689" cy="756126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34399" tIns="67199" rIns="134399" bIns="67199" rtlCol="0" anchor="ctr"/>
          <a:lstStyle/>
          <a:p>
            <a:pPr algn="ctr"/>
            <a:endParaRPr lang="en-GB"/>
          </a:p>
        </p:txBody>
      </p:sp>
      <p:sp>
        <p:nvSpPr>
          <p:cNvPr id="2" name="Rectangle 1"/>
          <p:cNvSpPr/>
          <p:nvPr/>
        </p:nvSpPr>
        <p:spPr bwMode="ltGray">
          <a:xfrm>
            <a:off x="419369" y="1171220"/>
            <a:ext cx="5304394" cy="4708959"/>
          </a:xfrm>
          <a:prstGeom prst="rect">
            <a:avLst/>
          </a:prstGeom>
          <a:ln>
            <a:noFill/>
          </a:ln>
        </p:spPr>
        <p:txBody>
          <a:bodyPr wrap="square" lIns="91417" tIns="45709" rIns="91417" bIns="45709">
            <a:spAutoFit/>
          </a:bodyPr>
          <a:lstStyle/>
          <a:p>
            <a:pPr algn="just" hangingPunct="0">
              <a:lnSpc>
                <a:spcPts val="2352"/>
              </a:lnSpc>
            </a:pPr>
            <a:r>
              <a:rPr lang="en-GB" b="1" dirty="0">
                <a:solidFill>
                  <a:schemeClr val="bg1"/>
                </a:solidFill>
              </a:rPr>
              <a:t>ABOUT IPSOS</a:t>
            </a:r>
          </a:p>
          <a:p>
            <a:pPr algn="just" hangingPunct="0">
              <a:lnSpc>
                <a:spcPts val="2352"/>
              </a:lnSpc>
            </a:pPr>
            <a:endParaRPr lang="en-US" dirty="0">
              <a:solidFill>
                <a:schemeClr val="bg1"/>
              </a:solidFill>
            </a:endParaRPr>
          </a:p>
          <a:p>
            <a:pPr>
              <a:lnSpc>
                <a:spcPts val="2352"/>
              </a:lnSpc>
            </a:pPr>
            <a:r>
              <a:rPr lang="en-US" sz="1800" dirty="0">
                <a:solidFill>
                  <a:schemeClr val="bg1"/>
                </a:solidFill>
              </a:rPr>
              <a:t>Ipsos ranks third in the global research industry. With a strong presence in 87 countries, Ipsos employs more than 16,000 people and has the ability to conduct research programs in more than 100 countries. Founded in France in 1975, Ipsos is controlled and managed by research professionals. They have built a solid Group around a multi-specialist positioning – Media and advertising research; Marketing research; Client and employee relationship management; Opinion &amp; social research; Mobile, Online, Offline data collection and delivery. Ipsos has been listed on the Paris Stock Exchange since 1999.</a:t>
            </a:r>
          </a:p>
          <a:p>
            <a:pPr>
              <a:lnSpc>
                <a:spcPts val="2352"/>
              </a:lnSpc>
            </a:pPr>
            <a:r>
              <a:rPr lang="en-US" sz="1800" dirty="0">
                <a:solidFill>
                  <a:schemeClr val="bg1"/>
                </a:solidFill>
              </a:rPr>
              <a:t> </a:t>
            </a:r>
          </a:p>
        </p:txBody>
      </p:sp>
      <p:sp>
        <p:nvSpPr>
          <p:cNvPr id="3" name="Rectangle 2"/>
          <p:cNvSpPr/>
          <p:nvPr/>
        </p:nvSpPr>
        <p:spPr>
          <a:xfrm>
            <a:off x="6445112" y="1171219"/>
            <a:ext cx="6717506" cy="5386068"/>
          </a:xfrm>
          <a:prstGeom prst="rect">
            <a:avLst/>
          </a:prstGeom>
          <a:ln>
            <a:noFill/>
          </a:ln>
        </p:spPr>
        <p:txBody>
          <a:bodyPr lIns="91417" tIns="45709" rIns="91417" bIns="45709">
            <a:spAutoFit/>
          </a:bodyPr>
          <a:lstStyle/>
          <a:p>
            <a:pPr algn="just" hangingPunct="0">
              <a:lnSpc>
                <a:spcPts val="2352"/>
              </a:lnSpc>
            </a:pPr>
            <a:r>
              <a:rPr lang="en-US" b="1" dirty="0"/>
              <a:t>GAME CHANGERS</a:t>
            </a:r>
          </a:p>
          <a:p>
            <a:r>
              <a:rPr lang="en-US" sz="1800" b="1" dirty="0"/>
              <a:t/>
            </a:r>
            <a:br>
              <a:rPr lang="en-US" sz="1800" b="1" dirty="0"/>
            </a:br>
            <a:r>
              <a:rPr lang="en-US" sz="1800" dirty="0"/>
              <a:t>“Game Changers” is the Ipsos signature.</a:t>
            </a:r>
          </a:p>
          <a:p>
            <a:r>
              <a:rPr lang="en-US" sz="1800" dirty="0"/>
              <a:t> </a:t>
            </a:r>
          </a:p>
          <a:p>
            <a:r>
              <a:rPr lang="en-US" sz="1800" dirty="0"/>
              <a:t>At Ipsos we are passionately curious about people, markets, brands </a:t>
            </a:r>
            <a:br>
              <a:rPr lang="en-US" sz="1800" dirty="0"/>
            </a:br>
            <a:r>
              <a:rPr lang="en-US" sz="1800" dirty="0"/>
              <a:t>and society. </a:t>
            </a:r>
          </a:p>
          <a:p>
            <a:endParaRPr lang="en-US" sz="1800" dirty="0"/>
          </a:p>
          <a:p>
            <a:r>
              <a:rPr lang="en-US" sz="1800" dirty="0"/>
              <a:t>We make our changing world easier and faster to navigate and inspire clients to make smarter decisions. </a:t>
            </a:r>
          </a:p>
          <a:p>
            <a:endParaRPr lang="en-US" sz="1800" dirty="0"/>
          </a:p>
          <a:p>
            <a:r>
              <a:rPr lang="en-US" sz="1800" dirty="0"/>
              <a:t>We deliver with security, speed, simplicity and substance. We are </a:t>
            </a:r>
            <a:br>
              <a:rPr lang="en-US" sz="1800" dirty="0"/>
            </a:br>
            <a:r>
              <a:rPr lang="en-US" sz="1800" dirty="0"/>
              <a:t>Game Changers.</a:t>
            </a:r>
            <a:br>
              <a:rPr lang="en-US" sz="1800" dirty="0"/>
            </a:br>
            <a:endParaRPr lang="en-US" sz="1800" dirty="0"/>
          </a:p>
          <a:p>
            <a:r>
              <a:rPr lang="en-US" sz="1800" dirty="0"/>
              <a:t>Ipsos is listed on </a:t>
            </a:r>
            <a:r>
              <a:rPr lang="en-US" sz="1800" dirty="0" err="1"/>
              <a:t>Eurolist</a:t>
            </a:r>
            <a:r>
              <a:rPr lang="en-US" sz="1800" dirty="0"/>
              <a:t> - NYSE-Euronext.  The company is part of the SBF 120 and the Mid-60 index and is eligible for the Deferred Settlement Service (SRD).</a:t>
            </a:r>
          </a:p>
          <a:p>
            <a:r>
              <a:rPr lang="en-US" sz="1800" dirty="0"/>
              <a:t> </a:t>
            </a:r>
          </a:p>
          <a:p>
            <a:r>
              <a:rPr lang="en-US" sz="1800" dirty="0"/>
              <a:t>ISIN code FR0000073298, Reuters ISOS.PA, Bloomberg IPS:FP</a:t>
            </a:r>
            <a:br>
              <a:rPr lang="en-US" sz="1800" dirty="0"/>
            </a:br>
            <a:r>
              <a:rPr lang="en-US" sz="1800" dirty="0"/>
              <a:t>www.ipsos.com</a:t>
            </a:r>
          </a:p>
        </p:txBody>
      </p:sp>
      <p:cxnSp>
        <p:nvCxnSpPr>
          <p:cNvPr id="8" name="Straight Connector 7"/>
          <p:cNvCxnSpPr/>
          <p:nvPr/>
        </p:nvCxnSpPr>
        <p:spPr bwMode="ltGray">
          <a:xfrm>
            <a:off x="505967" y="1660513"/>
            <a:ext cx="4933188"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Lst>
        </p:spPr>
      </p:cxnSp>
      <p:cxnSp>
        <p:nvCxnSpPr>
          <p:cNvPr id="9" name="Straight Connector 8"/>
          <p:cNvCxnSpPr/>
          <p:nvPr/>
        </p:nvCxnSpPr>
        <p:spPr>
          <a:xfrm>
            <a:off x="6445111" y="1660513"/>
            <a:ext cx="64194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895940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38599" y="2041099"/>
            <a:ext cx="6221700" cy="3304480"/>
          </a:xfrm>
        </p:spPr>
        <p:txBody>
          <a:bodyPr>
            <a:normAutofit/>
          </a:bodyPr>
          <a:lstStyle/>
          <a:p>
            <a:r>
              <a:rPr lang="en-GB" b="1" dirty="0"/>
              <a:t>SIVA EKONOMIJA</a:t>
            </a:r>
            <a:endParaRPr lang="sr-Latn-RS" b="1" dirty="0"/>
          </a:p>
        </p:txBody>
      </p:sp>
      <p:sp>
        <p:nvSpPr>
          <p:cNvPr id="18" name="TextBox 17"/>
          <p:cNvSpPr txBox="1"/>
          <p:nvPr/>
        </p:nvSpPr>
        <p:spPr>
          <a:xfrm>
            <a:off x="352212" y="6889926"/>
            <a:ext cx="451502" cy="349882"/>
          </a:xfrm>
          <a:prstGeom prst="rect">
            <a:avLst/>
          </a:prstGeom>
        </p:spPr>
        <p:txBody>
          <a:bodyPr vert="horz" wrap="none" lIns="0" tIns="0" rIns="0" bIns="0" rtlCol="0" anchor="b">
            <a:normAutofit/>
          </a:bodyPr>
          <a:lstStyle/>
          <a:p>
            <a:pPr defTabSz="1358380">
              <a:lnSpc>
                <a:spcPct val="85000"/>
              </a:lnSpc>
              <a:spcBef>
                <a:spcPts val="300"/>
              </a:spcBef>
              <a:defRPr/>
            </a:pPr>
            <a:fld id="{01990C03-C3A3-48FE-AF6D-3AE397C89625}" type="slidenum">
              <a:rPr lang="en-GB" sz="1200">
                <a:solidFill>
                  <a:prstClr val="white"/>
                </a:solidFill>
              </a:rPr>
              <a:pPr defTabSz="1358380">
                <a:lnSpc>
                  <a:spcPct val="85000"/>
                </a:lnSpc>
                <a:spcBef>
                  <a:spcPts val="300"/>
                </a:spcBef>
                <a:defRPr/>
              </a:pPr>
              <a:t>3</a:t>
            </a:fld>
            <a:endParaRPr lang="en-GB" sz="1200" dirty="0">
              <a:solidFill>
                <a:prstClr val="white"/>
              </a:solidFill>
            </a:endParaRPr>
          </a:p>
        </p:txBody>
      </p:sp>
      <p:sp>
        <p:nvSpPr>
          <p:cNvPr id="19" name="TextBox 18"/>
          <p:cNvSpPr txBox="1"/>
          <p:nvPr/>
        </p:nvSpPr>
        <p:spPr>
          <a:xfrm>
            <a:off x="925582" y="6991504"/>
            <a:ext cx="1015879" cy="248304"/>
          </a:xfrm>
          <a:prstGeom prst="rect">
            <a:avLst/>
          </a:prstGeom>
        </p:spPr>
        <p:txBody>
          <a:bodyPr vert="horz" wrap="none" lIns="0" tIns="0" rIns="0" bIns="0" rtlCol="0" anchor="b">
            <a:normAutofit/>
          </a:bodyPr>
          <a:lstStyle/>
          <a:p>
            <a:pPr defTabSz="1358380">
              <a:lnSpc>
                <a:spcPct val="85000"/>
              </a:lnSpc>
              <a:spcBef>
                <a:spcPts val="300"/>
              </a:spcBef>
              <a:defRPr/>
            </a:pPr>
            <a:r>
              <a:rPr lang="en-GB" sz="1200" dirty="0">
                <a:solidFill>
                  <a:prstClr val="white"/>
                </a:solidFill>
              </a:rPr>
              <a:t>© 2015 Ipsos.</a:t>
            </a:r>
            <a:endParaRPr lang="en-GB" sz="1800" kern="0" dirty="0">
              <a:solidFill>
                <a:prstClr val="white"/>
              </a:solidFill>
            </a:endParaRPr>
          </a:p>
        </p:txBody>
      </p:sp>
      <p:pic>
        <p:nvPicPr>
          <p:cNvPr id="8" name="Picture Placeholder 7"/>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l="7378" r="7378"/>
          <a:stretch>
            <a:fillRect/>
          </a:stretch>
        </p:blipFill>
        <p:spPr/>
      </p:pic>
    </p:spTree>
    <p:extLst>
      <p:ext uri="{BB962C8B-B14F-4D97-AF65-F5344CB8AC3E}">
        <p14:creationId xmlns:p14="http://schemas.microsoft.com/office/powerpoint/2010/main" val="2957706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
          <p:cNvSpPr>
            <a:spLocks noGrp="1"/>
          </p:cNvSpPr>
          <p:nvPr>
            <p:ph type="body" sz="quarter" idx="16"/>
          </p:nvPr>
        </p:nvSpPr>
        <p:spPr>
          <a:xfrm>
            <a:off x="353920" y="1116335"/>
            <a:ext cx="12731933" cy="743748"/>
          </a:xfrm>
        </p:spPr>
        <p:txBody>
          <a:bodyPr anchor="t" anchorCtr="0">
            <a:noAutofit/>
          </a:bodyPr>
          <a:lstStyle/>
          <a:p>
            <a:pPr algn="just"/>
            <a:r>
              <a:rPr lang="vi-VN" sz="2100" dirty="0">
                <a:solidFill>
                  <a:schemeClr val="tx1">
                    <a:lumMod val="75000"/>
                    <a:lumOff val="25000"/>
                  </a:schemeClr>
                </a:solidFill>
              </a:rPr>
              <a:t>Najveći udeo građana smatra da je trenutno siva ekonomija najzastupljenija u oblasti radnih prava i odnosa (neprijavljivanje radnika i neplaćanje poreza i doprinosa na zarade). Zatim sledi oblast trgovine robom, odnosno prodaja r</a:t>
            </a:r>
            <a:r>
              <a:rPr lang="sr-Latn-RS" sz="2100" dirty="0">
                <a:solidFill>
                  <a:schemeClr val="tx1">
                    <a:lumMod val="75000"/>
                    <a:lumOff val="25000"/>
                  </a:schemeClr>
                </a:solidFill>
              </a:rPr>
              <a:t>o</a:t>
            </a:r>
            <a:r>
              <a:rPr lang="vi-VN" sz="2100" dirty="0">
                <a:solidFill>
                  <a:schemeClr val="tx1">
                    <a:lumMod val="75000"/>
                    <a:lumOff val="25000"/>
                  </a:schemeClr>
                </a:solidFill>
              </a:rPr>
              <a:t>be na crno, bez izdavanja fiskalnog računa, kao i šverc robe.</a:t>
            </a:r>
            <a:endParaRPr lang="en-US" sz="2100" dirty="0">
              <a:solidFill>
                <a:schemeClr val="tx1">
                  <a:lumMod val="75000"/>
                  <a:lumOff val="25000"/>
                </a:schemeClr>
              </a:solidFill>
            </a:endParaRPr>
          </a:p>
        </p:txBody>
      </p:sp>
      <p:sp>
        <p:nvSpPr>
          <p:cNvPr id="13" name="Text Placeholder 2"/>
          <p:cNvSpPr>
            <a:spLocks noGrp="1"/>
          </p:cNvSpPr>
          <p:nvPr>
            <p:ph type="body" sz="quarter" idx="13"/>
          </p:nvPr>
        </p:nvSpPr>
        <p:spPr>
          <a:xfrm>
            <a:off x="127162" y="84084"/>
            <a:ext cx="13151919" cy="650739"/>
          </a:xfrm>
          <a:ln>
            <a:solidFill>
              <a:schemeClr val="bg1"/>
            </a:solidFill>
          </a:ln>
        </p:spPr>
        <p:style>
          <a:lnRef idx="2">
            <a:schemeClr val="accent1"/>
          </a:lnRef>
          <a:fillRef idx="1">
            <a:schemeClr val="lt1"/>
          </a:fillRef>
          <a:effectRef idx="0">
            <a:schemeClr val="accent1"/>
          </a:effectRef>
          <a:fontRef idx="minor">
            <a:schemeClr val="dk1"/>
          </a:fontRef>
        </p:style>
        <p:txBody>
          <a:bodyPr anchor="ctr"/>
          <a:lstStyle/>
          <a:p>
            <a:r>
              <a:rPr lang="pl-PL" sz="2400" b="1" dirty="0"/>
              <a:t>Koji je, po vašem mišljenju, trenutno najzastupljeniji oblik sive ekonomije u Srbiji? – Prvi odgovor</a:t>
            </a:r>
          </a:p>
        </p:txBody>
      </p:sp>
      <p:sp>
        <p:nvSpPr>
          <p:cNvPr id="4" name="Text Placeholder 3"/>
          <p:cNvSpPr>
            <a:spLocks noGrp="1"/>
          </p:cNvSpPr>
          <p:nvPr>
            <p:ph type="body" sz="quarter" idx="16"/>
          </p:nvPr>
        </p:nvSpPr>
        <p:spPr>
          <a:xfrm>
            <a:off x="648050" y="6934516"/>
            <a:ext cx="9281664" cy="467902"/>
          </a:xfrm>
        </p:spPr>
        <p:txBody>
          <a:bodyPr/>
          <a:lstStyle/>
          <a:p>
            <a:r>
              <a:rPr lang="sr-Latn-CS" dirty="0"/>
              <a:t>Višestruki odgovori; Baza: Ukupna ciljna populacija</a:t>
            </a:r>
            <a:endParaRPr lang="en-US" dirty="0"/>
          </a:p>
        </p:txBody>
      </p:sp>
      <p:sp>
        <p:nvSpPr>
          <p:cNvPr id="2" name="Rectangle 2"/>
          <p:cNvSpPr>
            <a:spLocks noChangeArrowheads="1"/>
          </p:cNvSpPr>
          <p:nvPr/>
        </p:nvSpPr>
        <p:spPr bwMode="auto">
          <a:xfrm>
            <a:off x="0" y="0"/>
            <a:ext cx="134397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5"/>
          <p:cNvSpPr>
            <a:spLocks noChangeArrowheads="1"/>
          </p:cNvSpPr>
          <p:nvPr/>
        </p:nvSpPr>
        <p:spPr bwMode="auto">
          <a:xfrm>
            <a:off x="0" y="0"/>
            <a:ext cx="134397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8"/>
          <p:cNvSpPr>
            <a:spLocks noChangeArrowheads="1"/>
          </p:cNvSpPr>
          <p:nvPr/>
        </p:nvSpPr>
        <p:spPr bwMode="auto">
          <a:xfrm>
            <a:off x="0" y="0"/>
            <a:ext cx="134397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11"/>
          <p:cNvSpPr>
            <a:spLocks noChangeArrowheads="1"/>
          </p:cNvSpPr>
          <p:nvPr/>
        </p:nvSpPr>
        <p:spPr bwMode="auto">
          <a:xfrm>
            <a:off x="0" y="0"/>
            <a:ext cx="134397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 name="Object 16"/>
          <p:cNvGraphicFramePr>
            <a:graphicFrameLocks/>
          </p:cNvGraphicFramePr>
          <p:nvPr>
            <p:extLst>
              <p:ext uri="{D42A27DB-BD31-4B8C-83A1-F6EECF244321}">
                <p14:modId xmlns:p14="http://schemas.microsoft.com/office/powerpoint/2010/main" val="2058486362"/>
              </p:ext>
            </p:extLst>
          </p:nvPr>
        </p:nvGraphicFramePr>
        <p:xfrm>
          <a:off x="648050" y="2052439"/>
          <a:ext cx="11800953" cy="5146441"/>
        </p:xfrm>
        <a:graphic>
          <a:graphicData uri="http://schemas.openxmlformats.org/drawingml/2006/chart">
            <c:chart xmlns:c="http://schemas.openxmlformats.org/drawingml/2006/chart" xmlns:r="http://schemas.openxmlformats.org/officeDocument/2006/relationships" r:id="rId3"/>
          </a:graphicData>
        </a:graphic>
      </p:graphicFrame>
      <p:sp>
        <p:nvSpPr>
          <p:cNvPr id="10" name="Right Brace 9"/>
          <p:cNvSpPr/>
          <p:nvPr/>
        </p:nvSpPr>
        <p:spPr>
          <a:xfrm>
            <a:off x="11328399" y="2000736"/>
            <a:ext cx="497239" cy="1216602"/>
          </a:xfrm>
          <a:prstGeom prst="rightBrace">
            <a:avLst/>
          </a:prstGeom>
          <a:ln>
            <a:solidFill>
              <a:srgbClr val="0070C0"/>
            </a:solidFill>
            <a:headEnd/>
            <a:tailEnd/>
          </a:ln>
        </p:spPr>
        <p:style>
          <a:lnRef idx="2">
            <a:schemeClr val="dk1"/>
          </a:lnRef>
          <a:fillRef idx="0">
            <a:schemeClr val="dk1"/>
          </a:fillRef>
          <a:effectRef idx="1">
            <a:schemeClr val="dk1"/>
          </a:effectRef>
          <a:fontRef idx="minor">
            <a:schemeClr val="tx1"/>
          </a:fontRef>
        </p:style>
        <p:txBody>
          <a:bodyPr lIns="134399" tIns="67199" rIns="134399" bIns="67199" rtlCol="0" anchor="ctr"/>
          <a:lstStyle/>
          <a:p>
            <a:pPr algn="ctr"/>
            <a:endParaRPr lang="en-US"/>
          </a:p>
        </p:txBody>
      </p:sp>
      <p:sp>
        <p:nvSpPr>
          <p:cNvPr id="12" name="Rectangle 11"/>
          <p:cNvSpPr/>
          <p:nvPr/>
        </p:nvSpPr>
        <p:spPr>
          <a:xfrm>
            <a:off x="12011821" y="2225711"/>
            <a:ext cx="1186738" cy="766652"/>
          </a:xfrm>
          <a:prstGeom prst="rect">
            <a:avLst/>
          </a:prstGeom>
        </p:spPr>
        <p:txBody>
          <a:bodyPr wrap="none" lIns="134399" tIns="67199" rIns="134399" bIns="67199">
            <a:spAutoFit/>
          </a:bodyPr>
          <a:lstStyle/>
          <a:p>
            <a:pPr algn="ctr"/>
            <a:r>
              <a:rPr lang="sr-Latn-RS" sz="4100" b="1" dirty="0">
                <a:solidFill>
                  <a:srgbClr val="0070C0"/>
                </a:solidFill>
              </a:rPr>
              <a:t>49%</a:t>
            </a:r>
            <a:endParaRPr lang="en-US" sz="4100" b="1" dirty="0">
              <a:solidFill>
                <a:srgbClr val="0070C0"/>
              </a:solidFill>
            </a:endParaRPr>
          </a:p>
        </p:txBody>
      </p:sp>
      <p:sp>
        <p:nvSpPr>
          <p:cNvPr id="14" name="Rounded Rectangle 13"/>
          <p:cNvSpPr/>
          <p:nvPr/>
        </p:nvSpPr>
        <p:spPr>
          <a:xfrm>
            <a:off x="8376071" y="4140671"/>
            <a:ext cx="3886749" cy="2003369"/>
          </a:xfrm>
          <a:prstGeom prst="roundRect">
            <a:avLst/>
          </a:prstGeom>
          <a:noFill/>
          <a:ln>
            <a:solidFill>
              <a:srgbClr val="FF585D"/>
            </a:solidFill>
          </a:ln>
        </p:spPr>
        <p:style>
          <a:lnRef idx="2">
            <a:schemeClr val="accent1">
              <a:shade val="50000"/>
            </a:schemeClr>
          </a:lnRef>
          <a:fillRef idx="1">
            <a:schemeClr val="accent1"/>
          </a:fillRef>
          <a:effectRef idx="0">
            <a:schemeClr val="accent1"/>
          </a:effectRef>
          <a:fontRef idx="minor">
            <a:schemeClr val="lt1"/>
          </a:fontRef>
        </p:style>
        <p:txBody>
          <a:bodyPr lIns="0" tIns="52913" rIns="0" bIns="52913" rtlCol="0" anchor="ctr"/>
          <a:lstStyle/>
          <a:p>
            <a:pPr algn="ctr"/>
            <a:r>
              <a:rPr lang="sr-Latn-RS" dirty="0">
                <a:solidFill>
                  <a:schemeClr val="bg2"/>
                </a:solidFill>
              </a:rPr>
              <a:t>Gotovo polovina građana sivu ekonomiju dovodi u vezu sa radnim odnosom</a:t>
            </a:r>
          </a:p>
        </p:txBody>
      </p:sp>
    </p:spTree>
    <p:extLst>
      <p:ext uri="{BB962C8B-B14F-4D97-AF65-F5344CB8AC3E}">
        <p14:creationId xmlns:p14="http://schemas.microsoft.com/office/powerpoint/2010/main" val="2853603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76331" y="137479"/>
            <a:ext cx="13151919" cy="347695"/>
          </a:xfrm>
        </p:spPr>
        <p:txBody>
          <a:bodyPr anchor="t"/>
          <a:lstStyle/>
          <a:p>
            <a:r>
              <a:rPr lang="sr-Latn-RS" sz="2600" b="1" dirty="0"/>
              <a:t>Kakav je Vaš stav u pogledu opravdanosti sive ekonomije u Srbiji? </a:t>
            </a:r>
          </a:p>
        </p:txBody>
      </p:sp>
      <p:sp>
        <p:nvSpPr>
          <p:cNvPr id="7" name="Text Placeholder 3"/>
          <p:cNvSpPr>
            <a:spLocks noGrp="1"/>
          </p:cNvSpPr>
          <p:nvPr>
            <p:ph type="body" sz="quarter" idx="16"/>
          </p:nvPr>
        </p:nvSpPr>
        <p:spPr/>
        <p:txBody>
          <a:bodyPr>
            <a:normAutofit/>
          </a:bodyPr>
          <a:lstStyle/>
          <a:p>
            <a:r>
              <a:rPr lang="en-US" dirty="0" err="1"/>
              <a:t>Baza</a:t>
            </a:r>
            <a:r>
              <a:rPr lang="en-US" dirty="0"/>
              <a:t>: </a:t>
            </a:r>
            <a:r>
              <a:rPr lang="en-US" dirty="0" err="1"/>
              <a:t>Ukupna</a:t>
            </a:r>
            <a:r>
              <a:rPr lang="en-US" dirty="0"/>
              <a:t> </a:t>
            </a:r>
            <a:r>
              <a:rPr lang="en-US" dirty="0" err="1"/>
              <a:t>ciljna</a:t>
            </a:r>
            <a:r>
              <a:rPr lang="en-US" dirty="0"/>
              <a:t> </a:t>
            </a:r>
            <a:r>
              <a:rPr lang="en-US" dirty="0" err="1"/>
              <a:t>populacija</a:t>
            </a:r>
            <a:r>
              <a:rPr lang="sr-Latn-RS" dirty="0"/>
              <a:t> </a:t>
            </a:r>
            <a:endParaRPr lang="en-US" dirty="0"/>
          </a:p>
        </p:txBody>
      </p:sp>
      <p:sp>
        <p:nvSpPr>
          <p:cNvPr id="5" name="Rectangle 2"/>
          <p:cNvSpPr>
            <a:spLocks noChangeArrowheads="1"/>
          </p:cNvSpPr>
          <p:nvPr/>
        </p:nvSpPr>
        <p:spPr bwMode="auto">
          <a:xfrm>
            <a:off x="0" y="0"/>
            <a:ext cx="134397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5"/>
          <p:cNvGraphicFramePr>
            <a:graphicFrameLocks/>
          </p:cNvGraphicFramePr>
          <p:nvPr>
            <p:extLst>
              <p:ext uri="{D42A27DB-BD31-4B8C-83A1-F6EECF244321}">
                <p14:modId xmlns:p14="http://schemas.microsoft.com/office/powerpoint/2010/main" val="920898219"/>
              </p:ext>
            </p:extLst>
          </p:nvPr>
        </p:nvGraphicFramePr>
        <p:xfrm>
          <a:off x="1550107" y="1467098"/>
          <a:ext cx="10339560" cy="529900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Placeholder 3"/>
          <p:cNvSpPr>
            <a:spLocks noGrp="1"/>
          </p:cNvSpPr>
          <p:nvPr>
            <p:ph type="body" sz="quarter" idx="16"/>
          </p:nvPr>
        </p:nvSpPr>
        <p:spPr>
          <a:xfrm>
            <a:off x="431528" y="1009252"/>
            <a:ext cx="12946326" cy="610246"/>
          </a:xfrm>
        </p:spPr>
        <p:txBody>
          <a:bodyPr anchor="t" anchorCtr="0">
            <a:normAutofit/>
          </a:bodyPr>
          <a:lstStyle/>
          <a:p>
            <a:pPr algn="just"/>
            <a:r>
              <a:rPr lang="sr-Latn-RS" sz="2100" dirty="0">
                <a:solidFill>
                  <a:schemeClr val="tx1">
                    <a:lumMod val="75000"/>
                    <a:lumOff val="25000"/>
                  </a:schemeClr>
                </a:solidFill>
              </a:rPr>
              <a:t>Preko tri četvrtine građana smatra da siva ekonomija nije opravdana, dok oko šestine ima suprotno mišljenje. </a:t>
            </a:r>
            <a:endParaRPr lang="en-US" sz="2100" dirty="0">
              <a:solidFill>
                <a:schemeClr val="tx1">
                  <a:lumMod val="75000"/>
                  <a:lumOff val="25000"/>
                </a:schemeClr>
              </a:solidFill>
            </a:endParaRPr>
          </a:p>
        </p:txBody>
      </p:sp>
      <p:sp>
        <p:nvSpPr>
          <p:cNvPr id="9" name="Rounded Rectangle 8"/>
          <p:cNvSpPr/>
          <p:nvPr/>
        </p:nvSpPr>
        <p:spPr>
          <a:xfrm>
            <a:off x="921656" y="2916535"/>
            <a:ext cx="10968011" cy="1152128"/>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134399" tIns="67199" rIns="134399" bIns="67199" rtlCol="0" anchor="ctr"/>
          <a:lstStyle/>
          <a:p>
            <a:pPr algn="ctr"/>
            <a:endParaRPr lang="en-US"/>
          </a:p>
        </p:txBody>
      </p:sp>
      <p:sp>
        <p:nvSpPr>
          <p:cNvPr id="16" name="Rounded Rectangle 15"/>
          <p:cNvSpPr/>
          <p:nvPr/>
        </p:nvSpPr>
        <p:spPr>
          <a:xfrm>
            <a:off x="8002918" y="4288901"/>
            <a:ext cx="3886749" cy="2003369"/>
          </a:xfrm>
          <a:prstGeom prst="roundRect">
            <a:avLst/>
          </a:prstGeom>
          <a:noFill/>
          <a:ln>
            <a:solidFill>
              <a:srgbClr val="3D87A1"/>
            </a:solidFill>
          </a:ln>
        </p:spPr>
        <p:style>
          <a:lnRef idx="2">
            <a:schemeClr val="accent1">
              <a:shade val="50000"/>
            </a:schemeClr>
          </a:lnRef>
          <a:fillRef idx="1">
            <a:schemeClr val="accent1"/>
          </a:fillRef>
          <a:effectRef idx="0">
            <a:schemeClr val="accent1"/>
          </a:effectRef>
          <a:fontRef idx="minor">
            <a:schemeClr val="lt1"/>
          </a:fontRef>
        </p:style>
        <p:txBody>
          <a:bodyPr lIns="0" tIns="52913" rIns="0" bIns="52913" rtlCol="0" anchor="ctr"/>
          <a:lstStyle/>
          <a:p>
            <a:pPr algn="ctr"/>
            <a:r>
              <a:rPr lang="vi-VN" dirty="0">
                <a:solidFill>
                  <a:schemeClr val="bg2"/>
                </a:solidFill>
              </a:rPr>
              <a:t>Tokom prethodne tri godine procenat građana koji smatraju da je siva ekonomija opravdan</a:t>
            </a:r>
            <a:r>
              <a:rPr lang="sr-Latn-RS" dirty="0">
                <a:solidFill>
                  <a:schemeClr val="bg2"/>
                </a:solidFill>
              </a:rPr>
              <a:t>a</a:t>
            </a:r>
            <a:r>
              <a:rPr lang="vi-VN" dirty="0">
                <a:solidFill>
                  <a:schemeClr val="bg2"/>
                </a:solidFill>
              </a:rPr>
              <a:t> je prepolovljen</a:t>
            </a:r>
            <a:endParaRPr lang="sr-Latn-RS" dirty="0">
              <a:solidFill>
                <a:schemeClr val="bg2"/>
              </a:solidFill>
            </a:endParaRPr>
          </a:p>
        </p:txBody>
      </p:sp>
      <p:sp>
        <p:nvSpPr>
          <p:cNvPr id="17" name="Rectangle: Rounded Corners 7">
            <a:extLst>
              <a:ext uri="{FF2B5EF4-FFF2-40B4-BE49-F238E27FC236}">
                <a16:creationId xmlns="" xmlns:a16="http://schemas.microsoft.com/office/drawing/2014/main" id="{4D9DD97E-20E2-4026-BC75-86F9850AF12E}"/>
              </a:ext>
            </a:extLst>
          </p:cNvPr>
          <p:cNvSpPr/>
          <p:nvPr/>
        </p:nvSpPr>
        <p:spPr>
          <a:xfrm>
            <a:off x="6363509" y="4242684"/>
            <a:ext cx="1080119" cy="1989031"/>
          </a:xfrm>
          <a:prstGeom prst="roundRect">
            <a:avLst/>
          </a:prstGeom>
          <a:solidFill>
            <a:schemeClr val="bg1"/>
          </a:solidFill>
          <a:ln>
            <a:solidFill>
              <a:srgbClr val="FF585D"/>
            </a:solidFill>
          </a:ln>
        </p:spPr>
        <p:style>
          <a:lnRef idx="3">
            <a:schemeClr val="lt1"/>
          </a:lnRef>
          <a:fillRef idx="1">
            <a:schemeClr val="accent6"/>
          </a:fillRef>
          <a:effectRef idx="1">
            <a:schemeClr val="accent6"/>
          </a:effectRef>
          <a:fontRef idx="minor">
            <a:schemeClr val="lt1"/>
          </a:fontRef>
        </p:style>
        <p:txBody>
          <a:bodyPr lIns="134399" tIns="67199" rIns="134399" bIns="67199" rtlCol="0" anchor="ctr"/>
          <a:lstStyle/>
          <a:p>
            <a:pPr algn="ctr"/>
            <a:r>
              <a:rPr lang="sr-Latn-RS" sz="2800" b="1" dirty="0">
                <a:solidFill>
                  <a:schemeClr val="accent6">
                    <a:lumMod val="50000"/>
                  </a:schemeClr>
                </a:solidFill>
              </a:rPr>
              <a:t>23%</a:t>
            </a:r>
          </a:p>
          <a:p>
            <a:pPr algn="ctr"/>
            <a:r>
              <a:rPr lang="sr-Latn-RS" sz="1200" b="1" dirty="0">
                <a:solidFill>
                  <a:schemeClr val="accent6">
                    <a:lumMod val="50000"/>
                  </a:schemeClr>
                </a:solidFill>
              </a:rPr>
              <a:t>maj 2018</a:t>
            </a:r>
          </a:p>
          <a:p>
            <a:pPr algn="ctr"/>
            <a:r>
              <a:rPr lang="sr-Latn-RS" sz="2800" b="1" dirty="0">
                <a:solidFill>
                  <a:schemeClr val="accent6">
                    <a:lumMod val="50000"/>
                  </a:schemeClr>
                </a:solidFill>
              </a:rPr>
              <a:t>26%</a:t>
            </a:r>
          </a:p>
          <a:p>
            <a:pPr algn="ctr"/>
            <a:r>
              <a:rPr lang="sr-Latn-RS" sz="1200" b="1" dirty="0">
                <a:solidFill>
                  <a:schemeClr val="accent6">
                    <a:lumMod val="50000"/>
                  </a:schemeClr>
                </a:solidFill>
              </a:rPr>
              <a:t>septembar 2017</a:t>
            </a:r>
            <a:endParaRPr lang="en-US" sz="1200" b="1" dirty="0">
              <a:solidFill>
                <a:schemeClr val="accent6">
                  <a:lumMod val="50000"/>
                </a:schemeClr>
              </a:solidFill>
            </a:endParaRPr>
          </a:p>
        </p:txBody>
      </p:sp>
      <p:sp>
        <p:nvSpPr>
          <p:cNvPr id="18" name="Rectangle: Rounded Corners 7">
            <a:extLst>
              <a:ext uri="{FF2B5EF4-FFF2-40B4-BE49-F238E27FC236}">
                <a16:creationId xmlns="" xmlns:a16="http://schemas.microsoft.com/office/drawing/2014/main" id="{4D9DD97E-20E2-4026-BC75-86F9850AF12E}"/>
              </a:ext>
            </a:extLst>
          </p:cNvPr>
          <p:cNvSpPr/>
          <p:nvPr/>
        </p:nvSpPr>
        <p:spPr>
          <a:xfrm>
            <a:off x="12078885" y="1367010"/>
            <a:ext cx="1080119" cy="1989031"/>
          </a:xfrm>
          <a:prstGeom prst="roundRect">
            <a:avLst/>
          </a:prstGeom>
          <a:solidFill>
            <a:schemeClr val="bg1"/>
          </a:solidFill>
          <a:ln>
            <a:solidFill>
              <a:srgbClr val="007681"/>
            </a:solidFill>
          </a:ln>
        </p:spPr>
        <p:style>
          <a:lnRef idx="3">
            <a:schemeClr val="lt1"/>
          </a:lnRef>
          <a:fillRef idx="1">
            <a:schemeClr val="accent6"/>
          </a:fillRef>
          <a:effectRef idx="1">
            <a:schemeClr val="accent6"/>
          </a:effectRef>
          <a:fontRef idx="minor">
            <a:schemeClr val="lt1"/>
          </a:fontRef>
        </p:style>
        <p:txBody>
          <a:bodyPr lIns="134399" tIns="67199" rIns="134399" bIns="67199" rtlCol="0" anchor="ctr"/>
          <a:lstStyle/>
          <a:p>
            <a:pPr algn="ctr"/>
            <a:r>
              <a:rPr lang="sr-Latn-RS" sz="2800" b="1" dirty="0">
                <a:solidFill>
                  <a:schemeClr val="accent6">
                    <a:lumMod val="50000"/>
                  </a:schemeClr>
                </a:solidFill>
              </a:rPr>
              <a:t>70%</a:t>
            </a:r>
          </a:p>
          <a:p>
            <a:pPr algn="ctr"/>
            <a:r>
              <a:rPr lang="sr-Latn-RS" sz="1200" b="1" dirty="0">
                <a:solidFill>
                  <a:schemeClr val="accent6">
                    <a:lumMod val="50000"/>
                  </a:schemeClr>
                </a:solidFill>
              </a:rPr>
              <a:t>maj 2018</a:t>
            </a:r>
          </a:p>
          <a:p>
            <a:pPr algn="ctr"/>
            <a:r>
              <a:rPr lang="sr-Latn-RS" sz="2800" b="1" dirty="0">
                <a:solidFill>
                  <a:schemeClr val="accent6">
                    <a:lumMod val="50000"/>
                  </a:schemeClr>
                </a:solidFill>
              </a:rPr>
              <a:t>69%</a:t>
            </a:r>
          </a:p>
          <a:p>
            <a:pPr algn="ctr"/>
            <a:r>
              <a:rPr lang="sr-Latn-RS" sz="1200" b="1" dirty="0">
                <a:solidFill>
                  <a:schemeClr val="accent6">
                    <a:lumMod val="50000"/>
                  </a:schemeClr>
                </a:solidFill>
              </a:rPr>
              <a:t>septembar 2017</a:t>
            </a:r>
            <a:endParaRPr lang="en-US" sz="1200" b="1" dirty="0">
              <a:solidFill>
                <a:schemeClr val="accent6">
                  <a:lumMod val="50000"/>
                </a:schemeClr>
              </a:solidFill>
            </a:endParaRPr>
          </a:p>
        </p:txBody>
      </p:sp>
    </p:spTree>
    <p:extLst>
      <p:ext uri="{BB962C8B-B14F-4D97-AF65-F5344CB8AC3E}">
        <p14:creationId xmlns:p14="http://schemas.microsoft.com/office/powerpoint/2010/main" val="737390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p:cNvSpPr>
            <a:spLocks noGrp="1"/>
          </p:cNvSpPr>
          <p:nvPr>
            <p:ph type="body" sz="quarter" idx="16"/>
          </p:nvPr>
        </p:nvSpPr>
        <p:spPr/>
        <p:txBody>
          <a:bodyPr>
            <a:normAutofit/>
          </a:bodyPr>
          <a:lstStyle/>
          <a:p>
            <a:r>
              <a:rPr lang="en-US" dirty="0" err="1"/>
              <a:t>Baza</a:t>
            </a:r>
            <a:r>
              <a:rPr lang="en-US" dirty="0"/>
              <a:t>: </a:t>
            </a:r>
            <a:r>
              <a:rPr lang="en-US" dirty="0" err="1"/>
              <a:t>Ukupna</a:t>
            </a:r>
            <a:r>
              <a:rPr lang="en-US" dirty="0"/>
              <a:t> </a:t>
            </a:r>
            <a:r>
              <a:rPr lang="en-US" dirty="0" err="1"/>
              <a:t>ciljna</a:t>
            </a:r>
            <a:r>
              <a:rPr lang="en-US" dirty="0"/>
              <a:t> </a:t>
            </a:r>
            <a:r>
              <a:rPr lang="en-US" dirty="0" err="1"/>
              <a:t>populacija</a:t>
            </a:r>
            <a:r>
              <a:rPr lang="sr-Latn-RS" dirty="0"/>
              <a:t> </a:t>
            </a:r>
            <a:endParaRPr lang="en-US" dirty="0"/>
          </a:p>
        </p:txBody>
      </p:sp>
      <p:sp>
        <p:nvSpPr>
          <p:cNvPr id="8" name="Text Placeholder 3"/>
          <p:cNvSpPr>
            <a:spLocks noGrp="1"/>
          </p:cNvSpPr>
          <p:nvPr>
            <p:ph type="body" sz="quarter" idx="16"/>
          </p:nvPr>
        </p:nvSpPr>
        <p:spPr>
          <a:xfrm>
            <a:off x="225699" y="739590"/>
            <a:ext cx="13053385" cy="981077"/>
          </a:xfrm>
        </p:spPr>
        <p:txBody>
          <a:bodyPr anchor="t" anchorCtr="0">
            <a:noAutofit/>
          </a:bodyPr>
          <a:lstStyle/>
          <a:p>
            <a:r>
              <a:rPr lang="sr-Latn-RS" sz="2100" dirty="0">
                <a:solidFill>
                  <a:schemeClr val="bg1">
                    <a:lumMod val="50000"/>
                  </a:schemeClr>
                </a:solidFill>
              </a:rPr>
              <a:t>Svaki drugi građanin veruje da se obim sive ekonomije smanjio u prethodnih godinu dana. S druge strane, nešto više od četvrtine misli da se obim sive ekonomije povećao, što predstavlja porast od 10% u odnosu na maj 2018. Dodatno, petina građana ne može da da svoju ocenu kada je u pitanju rasprostranjenost sive ekonomije.</a:t>
            </a:r>
            <a:endParaRPr lang="en-US" sz="2100" dirty="0">
              <a:solidFill>
                <a:schemeClr val="bg1">
                  <a:lumMod val="50000"/>
                </a:schemeClr>
              </a:solidFill>
            </a:endParaRPr>
          </a:p>
        </p:txBody>
      </p:sp>
      <p:sp>
        <p:nvSpPr>
          <p:cNvPr id="11" name="Text Placeholder 2"/>
          <p:cNvSpPr>
            <a:spLocks noGrp="1"/>
          </p:cNvSpPr>
          <p:nvPr>
            <p:ph type="body" sz="quarter" idx="13"/>
          </p:nvPr>
        </p:nvSpPr>
        <p:spPr>
          <a:xfrm>
            <a:off x="127162" y="227737"/>
            <a:ext cx="13151919" cy="650739"/>
          </a:xfrm>
        </p:spPr>
        <p:txBody>
          <a:bodyPr anchor="t"/>
          <a:lstStyle/>
          <a:p>
            <a:r>
              <a:rPr lang="sr-Latn-RS" sz="2600" b="1" dirty="0"/>
              <a:t>Po Vašem mišljenju obim sive ekonomije se kod nas u prethodnih godinu dana…</a:t>
            </a:r>
          </a:p>
        </p:txBody>
      </p:sp>
      <p:sp>
        <p:nvSpPr>
          <p:cNvPr id="2" name="Rectangle 2"/>
          <p:cNvSpPr>
            <a:spLocks noChangeArrowheads="1"/>
          </p:cNvSpPr>
          <p:nvPr/>
        </p:nvSpPr>
        <p:spPr bwMode="auto">
          <a:xfrm>
            <a:off x="0" y="0"/>
            <a:ext cx="134397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2"/>
          <p:cNvGraphicFramePr>
            <a:graphicFrameLocks/>
          </p:cNvGraphicFramePr>
          <p:nvPr>
            <p:extLst>
              <p:ext uri="{D42A27DB-BD31-4B8C-83A1-F6EECF244321}">
                <p14:modId xmlns:p14="http://schemas.microsoft.com/office/powerpoint/2010/main" val="4123379460"/>
              </p:ext>
            </p:extLst>
          </p:nvPr>
        </p:nvGraphicFramePr>
        <p:xfrm>
          <a:off x="225699" y="1815207"/>
          <a:ext cx="11614496" cy="4845744"/>
        </p:xfrm>
        <a:graphic>
          <a:graphicData uri="http://schemas.openxmlformats.org/drawingml/2006/chart">
            <c:chart xmlns:c="http://schemas.openxmlformats.org/drawingml/2006/chart" xmlns:r="http://schemas.openxmlformats.org/officeDocument/2006/relationships" r:id="rId3"/>
          </a:graphicData>
        </a:graphic>
      </p:graphicFrame>
      <p:sp>
        <p:nvSpPr>
          <p:cNvPr id="9" name="Rounded Rectangle 8"/>
          <p:cNvSpPr/>
          <p:nvPr/>
        </p:nvSpPr>
        <p:spPr>
          <a:xfrm>
            <a:off x="1535311" y="5364807"/>
            <a:ext cx="6596303" cy="612494"/>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134399" tIns="67199" rIns="134399" bIns="67199" rtlCol="0" anchor="ctr"/>
          <a:lstStyle/>
          <a:p>
            <a:pPr algn="ctr"/>
            <a:endParaRPr lang="en-US"/>
          </a:p>
        </p:txBody>
      </p:sp>
      <p:sp>
        <p:nvSpPr>
          <p:cNvPr id="10" name="Rounded Rectangle 9"/>
          <p:cNvSpPr/>
          <p:nvPr/>
        </p:nvSpPr>
        <p:spPr>
          <a:xfrm>
            <a:off x="527199" y="3143546"/>
            <a:ext cx="10678364" cy="1080120"/>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134399" tIns="67199" rIns="134399" bIns="67199" rtlCol="0" anchor="ctr"/>
          <a:lstStyle/>
          <a:p>
            <a:pPr algn="ctr"/>
            <a:endParaRPr lang="en-US"/>
          </a:p>
        </p:txBody>
      </p:sp>
      <p:sp>
        <p:nvSpPr>
          <p:cNvPr id="12" name="Rectangle: Rounded Corners 7">
            <a:extLst>
              <a:ext uri="{FF2B5EF4-FFF2-40B4-BE49-F238E27FC236}">
                <a16:creationId xmlns="" xmlns:a16="http://schemas.microsoft.com/office/drawing/2014/main" id="{4D9DD97E-20E2-4026-BC75-86F9850AF12E}"/>
              </a:ext>
            </a:extLst>
          </p:cNvPr>
          <p:cNvSpPr/>
          <p:nvPr/>
        </p:nvSpPr>
        <p:spPr>
          <a:xfrm>
            <a:off x="11753982" y="2386203"/>
            <a:ext cx="1158594" cy="722567"/>
          </a:xfrm>
          <a:prstGeom prst="roundRect">
            <a:avLst/>
          </a:prstGeom>
          <a:solidFill>
            <a:schemeClr val="bg1"/>
          </a:solidFill>
          <a:ln>
            <a:solidFill>
              <a:srgbClr val="007681"/>
            </a:solidFill>
          </a:ln>
        </p:spPr>
        <p:style>
          <a:lnRef idx="3">
            <a:schemeClr val="lt1"/>
          </a:lnRef>
          <a:fillRef idx="1">
            <a:schemeClr val="accent6"/>
          </a:fillRef>
          <a:effectRef idx="1">
            <a:schemeClr val="accent6"/>
          </a:effectRef>
          <a:fontRef idx="minor">
            <a:schemeClr val="lt1"/>
          </a:fontRef>
        </p:style>
        <p:txBody>
          <a:bodyPr lIns="134399" tIns="67199" rIns="134399" bIns="67199" rtlCol="0" anchor="ctr"/>
          <a:lstStyle/>
          <a:p>
            <a:pPr algn="ctr"/>
            <a:r>
              <a:rPr lang="sr-Latn-RS" sz="2800" b="1" dirty="0">
                <a:solidFill>
                  <a:schemeClr val="bg1">
                    <a:lumMod val="50000"/>
                  </a:schemeClr>
                </a:solidFill>
              </a:rPr>
              <a:t>59%</a:t>
            </a:r>
          </a:p>
          <a:p>
            <a:pPr algn="ctr"/>
            <a:r>
              <a:rPr lang="sr-Latn-RS" sz="1200" b="1" dirty="0">
                <a:solidFill>
                  <a:schemeClr val="bg1">
                    <a:lumMod val="50000"/>
                  </a:schemeClr>
                </a:solidFill>
              </a:rPr>
              <a:t>maj 2018</a:t>
            </a:r>
            <a:endParaRPr lang="en-US" sz="1200" b="1" dirty="0">
              <a:solidFill>
                <a:schemeClr val="bg1">
                  <a:lumMod val="50000"/>
                </a:schemeClr>
              </a:solidFill>
            </a:endParaRPr>
          </a:p>
        </p:txBody>
      </p:sp>
      <p:sp>
        <p:nvSpPr>
          <p:cNvPr id="13" name="Arrow: Right 1">
            <a:extLst>
              <a:ext uri="{FF2B5EF4-FFF2-40B4-BE49-F238E27FC236}">
                <a16:creationId xmlns="" xmlns:a16="http://schemas.microsoft.com/office/drawing/2014/main" id="{7F88C98E-4CFC-47D8-80F1-EE61D46B90EE}"/>
              </a:ext>
            </a:extLst>
          </p:cNvPr>
          <p:cNvSpPr/>
          <p:nvPr/>
        </p:nvSpPr>
        <p:spPr>
          <a:xfrm rot="5400000">
            <a:off x="12070663" y="3262852"/>
            <a:ext cx="525233" cy="556232"/>
          </a:xfrm>
          <a:prstGeom prst="rightArrow">
            <a:avLst/>
          </a:prstGeom>
          <a:noFill/>
          <a:ln>
            <a:solidFill>
              <a:srgbClr val="007681"/>
            </a:solidFill>
          </a:ln>
        </p:spPr>
        <p:style>
          <a:lnRef idx="3">
            <a:schemeClr val="lt1"/>
          </a:lnRef>
          <a:fillRef idx="1">
            <a:schemeClr val="accent6"/>
          </a:fillRef>
          <a:effectRef idx="1">
            <a:schemeClr val="accent6"/>
          </a:effectRef>
          <a:fontRef idx="minor">
            <a:schemeClr val="lt1"/>
          </a:fontRef>
        </p:style>
        <p:txBody>
          <a:bodyPr lIns="134399" tIns="67199" rIns="134399" bIns="67199" rtlCol="0" anchor="ctr"/>
          <a:lstStyle/>
          <a:p>
            <a:pPr algn="ctr"/>
            <a:endParaRPr lang="en-US"/>
          </a:p>
        </p:txBody>
      </p:sp>
      <p:sp>
        <p:nvSpPr>
          <p:cNvPr id="14" name="Arrow: Right 10">
            <a:extLst>
              <a:ext uri="{FF2B5EF4-FFF2-40B4-BE49-F238E27FC236}">
                <a16:creationId xmlns="" xmlns:a16="http://schemas.microsoft.com/office/drawing/2014/main" id="{05241148-CC84-4669-BFB0-7BCE1872AB73}"/>
              </a:ext>
            </a:extLst>
          </p:cNvPr>
          <p:cNvSpPr/>
          <p:nvPr/>
        </p:nvSpPr>
        <p:spPr>
          <a:xfrm rot="16200000">
            <a:off x="11418055" y="3649768"/>
            <a:ext cx="525233" cy="556232"/>
          </a:xfrm>
          <a:prstGeom prst="rightArrow">
            <a:avLst/>
          </a:prstGeom>
          <a:noFill/>
          <a:ln>
            <a:solidFill>
              <a:srgbClr val="FF5050"/>
            </a:solidFill>
          </a:ln>
        </p:spPr>
        <p:style>
          <a:lnRef idx="3">
            <a:schemeClr val="lt1"/>
          </a:lnRef>
          <a:fillRef idx="1">
            <a:schemeClr val="accent6"/>
          </a:fillRef>
          <a:effectRef idx="1">
            <a:schemeClr val="accent6"/>
          </a:effectRef>
          <a:fontRef idx="minor">
            <a:schemeClr val="lt1"/>
          </a:fontRef>
        </p:style>
        <p:txBody>
          <a:bodyPr lIns="134399" tIns="67199" rIns="134399" bIns="67199" rtlCol="0" anchor="ctr"/>
          <a:lstStyle/>
          <a:p>
            <a:pPr algn="ctr"/>
            <a:endParaRPr lang="en-US"/>
          </a:p>
        </p:txBody>
      </p:sp>
      <p:sp>
        <p:nvSpPr>
          <p:cNvPr id="15" name="Rectangle: Rounded Corners 7">
            <a:extLst>
              <a:ext uri="{FF2B5EF4-FFF2-40B4-BE49-F238E27FC236}">
                <a16:creationId xmlns="" xmlns:a16="http://schemas.microsoft.com/office/drawing/2014/main" id="{4D9DD97E-20E2-4026-BC75-86F9850AF12E}"/>
              </a:ext>
            </a:extLst>
          </p:cNvPr>
          <p:cNvSpPr/>
          <p:nvPr/>
        </p:nvSpPr>
        <p:spPr>
          <a:xfrm>
            <a:off x="11174685" y="4376597"/>
            <a:ext cx="1158594" cy="722567"/>
          </a:xfrm>
          <a:prstGeom prst="roundRect">
            <a:avLst/>
          </a:prstGeom>
          <a:solidFill>
            <a:schemeClr val="bg1"/>
          </a:solidFill>
          <a:ln>
            <a:solidFill>
              <a:srgbClr val="FF5050"/>
            </a:solidFill>
          </a:ln>
        </p:spPr>
        <p:style>
          <a:lnRef idx="3">
            <a:schemeClr val="lt1"/>
          </a:lnRef>
          <a:fillRef idx="1">
            <a:schemeClr val="accent6"/>
          </a:fillRef>
          <a:effectRef idx="1">
            <a:schemeClr val="accent6"/>
          </a:effectRef>
          <a:fontRef idx="minor">
            <a:schemeClr val="lt1"/>
          </a:fontRef>
        </p:style>
        <p:txBody>
          <a:bodyPr lIns="134399" tIns="67199" rIns="134399" bIns="67199" rtlCol="0" anchor="ctr"/>
          <a:lstStyle/>
          <a:p>
            <a:pPr algn="ctr"/>
            <a:r>
              <a:rPr lang="sr-Latn-RS" sz="2800" b="1" dirty="0">
                <a:solidFill>
                  <a:schemeClr val="bg1">
                    <a:lumMod val="50000"/>
                  </a:schemeClr>
                </a:solidFill>
              </a:rPr>
              <a:t>17%</a:t>
            </a:r>
          </a:p>
          <a:p>
            <a:pPr algn="ctr"/>
            <a:r>
              <a:rPr lang="sr-Latn-RS" sz="1200" b="1" dirty="0">
                <a:solidFill>
                  <a:schemeClr val="bg1">
                    <a:lumMod val="50000"/>
                  </a:schemeClr>
                </a:solidFill>
              </a:rPr>
              <a:t>maj 2018</a:t>
            </a:r>
            <a:endParaRPr lang="en-US" sz="1200" b="1" dirty="0">
              <a:solidFill>
                <a:schemeClr val="bg1">
                  <a:lumMod val="50000"/>
                </a:schemeClr>
              </a:solidFill>
            </a:endParaRPr>
          </a:p>
        </p:txBody>
      </p:sp>
      <p:sp>
        <p:nvSpPr>
          <p:cNvPr id="16" name="Arrow: Right 10">
            <a:extLst>
              <a:ext uri="{FF2B5EF4-FFF2-40B4-BE49-F238E27FC236}">
                <a16:creationId xmlns="" xmlns:a16="http://schemas.microsoft.com/office/drawing/2014/main" id="{05241148-CC84-4669-BFB0-7BCE1872AB73}"/>
              </a:ext>
            </a:extLst>
          </p:cNvPr>
          <p:cNvSpPr/>
          <p:nvPr/>
        </p:nvSpPr>
        <p:spPr>
          <a:xfrm>
            <a:off x="8304063" y="5384639"/>
            <a:ext cx="525233" cy="556232"/>
          </a:xfrm>
          <a:prstGeom prst="rightArrow">
            <a:avLst/>
          </a:prstGeom>
          <a:solidFill>
            <a:schemeClr val="bg1">
              <a:lumMod val="50000"/>
            </a:schemeClr>
          </a:solidFill>
          <a:ln>
            <a:solidFill>
              <a:schemeClr val="bg1">
                <a:lumMod val="50000"/>
              </a:schemeClr>
            </a:solidFill>
          </a:ln>
        </p:spPr>
        <p:style>
          <a:lnRef idx="3">
            <a:schemeClr val="lt1"/>
          </a:lnRef>
          <a:fillRef idx="1">
            <a:schemeClr val="accent6"/>
          </a:fillRef>
          <a:effectRef idx="1">
            <a:schemeClr val="accent6"/>
          </a:effectRef>
          <a:fontRef idx="minor">
            <a:schemeClr val="lt1"/>
          </a:fontRef>
        </p:style>
        <p:txBody>
          <a:bodyPr lIns="134399" tIns="67199" rIns="134399" bIns="67199" rtlCol="0" anchor="ctr"/>
          <a:lstStyle/>
          <a:p>
            <a:pPr algn="ctr"/>
            <a:endParaRPr lang="en-US"/>
          </a:p>
        </p:txBody>
      </p:sp>
      <p:sp>
        <p:nvSpPr>
          <p:cNvPr id="17" name="Rectangle: Rounded Corners 7">
            <a:extLst>
              <a:ext uri="{FF2B5EF4-FFF2-40B4-BE49-F238E27FC236}">
                <a16:creationId xmlns="" xmlns:a16="http://schemas.microsoft.com/office/drawing/2014/main" id="{4D9DD97E-20E2-4026-BC75-86F9850AF12E}"/>
              </a:ext>
            </a:extLst>
          </p:cNvPr>
          <p:cNvSpPr/>
          <p:nvPr/>
        </p:nvSpPr>
        <p:spPr>
          <a:xfrm>
            <a:off x="8952135" y="5290312"/>
            <a:ext cx="1158594" cy="722567"/>
          </a:xfrm>
          <a:prstGeom prst="roundRect">
            <a:avLst/>
          </a:prstGeom>
          <a:solidFill>
            <a:schemeClr val="bg1"/>
          </a:solidFill>
          <a:ln>
            <a:solidFill>
              <a:schemeClr val="bg1">
                <a:lumMod val="50000"/>
              </a:schemeClr>
            </a:solidFill>
          </a:ln>
        </p:spPr>
        <p:style>
          <a:lnRef idx="3">
            <a:schemeClr val="lt1"/>
          </a:lnRef>
          <a:fillRef idx="1">
            <a:schemeClr val="accent6"/>
          </a:fillRef>
          <a:effectRef idx="1">
            <a:schemeClr val="accent6"/>
          </a:effectRef>
          <a:fontRef idx="minor">
            <a:schemeClr val="lt1"/>
          </a:fontRef>
        </p:style>
        <p:txBody>
          <a:bodyPr lIns="134399" tIns="67199" rIns="134399" bIns="67199" rtlCol="0" anchor="ctr"/>
          <a:lstStyle/>
          <a:p>
            <a:pPr algn="ctr"/>
            <a:r>
              <a:rPr lang="sr-Latn-RS" sz="2800" b="1" dirty="0">
                <a:solidFill>
                  <a:schemeClr val="bg1">
                    <a:lumMod val="50000"/>
                  </a:schemeClr>
                </a:solidFill>
              </a:rPr>
              <a:t>25%</a:t>
            </a:r>
          </a:p>
          <a:p>
            <a:pPr algn="ctr"/>
            <a:r>
              <a:rPr lang="sr-Latn-RS" sz="1200" b="1" dirty="0">
                <a:solidFill>
                  <a:schemeClr val="bg1">
                    <a:lumMod val="50000"/>
                  </a:schemeClr>
                </a:solidFill>
              </a:rPr>
              <a:t>maj 2018</a:t>
            </a:r>
            <a:endParaRPr lang="en-US" sz="1200" b="1" dirty="0">
              <a:solidFill>
                <a:schemeClr val="bg1">
                  <a:lumMod val="50000"/>
                </a:schemeClr>
              </a:solidFill>
            </a:endParaRPr>
          </a:p>
        </p:txBody>
      </p:sp>
    </p:spTree>
    <p:extLst>
      <p:ext uri="{BB962C8B-B14F-4D97-AF65-F5344CB8AC3E}">
        <p14:creationId xmlns:p14="http://schemas.microsoft.com/office/powerpoint/2010/main" val="1990442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p:cNvSpPr>
            <a:spLocks noGrp="1"/>
          </p:cNvSpPr>
          <p:nvPr>
            <p:ph type="body" sz="quarter" idx="16"/>
          </p:nvPr>
        </p:nvSpPr>
        <p:spPr>
          <a:xfrm>
            <a:off x="922619" y="6865612"/>
            <a:ext cx="9281664" cy="577315"/>
          </a:xfrm>
        </p:spPr>
        <p:txBody>
          <a:bodyPr>
            <a:normAutofit/>
          </a:bodyPr>
          <a:lstStyle/>
          <a:p>
            <a:r>
              <a:rPr lang="sr-Latn-CS" dirty="0"/>
              <a:t>Baza: Ukupna ciljna populacija</a:t>
            </a:r>
            <a:endParaRPr lang="en-US" dirty="0"/>
          </a:p>
        </p:txBody>
      </p:sp>
      <p:sp>
        <p:nvSpPr>
          <p:cNvPr id="8" name="Text Placeholder 3"/>
          <p:cNvSpPr>
            <a:spLocks noGrp="1"/>
          </p:cNvSpPr>
          <p:nvPr>
            <p:ph type="body" sz="quarter" idx="16"/>
          </p:nvPr>
        </p:nvSpPr>
        <p:spPr>
          <a:xfrm>
            <a:off x="143926" y="705896"/>
            <a:ext cx="13151921" cy="879175"/>
          </a:xfrm>
        </p:spPr>
        <p:txBody>
          <a:bodyPr anchor="ctr" anchorCtr="0">
            <a:normAutofit/>
          </a:bodyPr>
          <a:lstStyle/>
          <a:p>
            <a:r>
              <a:rPr lang="sr-Latn-RS" sz="2100" dirty="0">
                <a:solidFill>
                  <a:schemeClr val="bg1">
                    <a:lumMod val="50000"/>
                  </a:schemeClr>
                </a:solidFill>
              </a:rPr>
              <a:t>Svaki drugi građanin</a:t>
            </a:r>
            <a:r>
              <a:rPr lang="vi-VN" sz="2100" dirty="0">
                <a:solidFill>
                  <a:schemeClr val="bg1">
                    <a:lumMod val="50000"/>
                  </a:schemeClr>
                </a:solidFill>
              </a:rPr>
              <a:t> navodi traženje fiskalnog računa prilikom svake kupovine ili izvršene usluge kao najefikasniji način da </a:t>
            </a:r>
            <a:r>
              <a:rPr lang="sr-Latn-RS" sz="2100" dirty="0">
                <a:solidFill>
                  <a:schemeClr val="bg1">
                    <a:lumMod val="50000"/>
                  </a:schemeClr>
                </a:solidFill>
              </a:rPr>
              <a:t>na koji mogu </a:t>
            </a:r>
            <a:r>
              <a:rPr lang="vi-VN" sz="2100" dirty="0">
                <a:solidFill>
                  <a:schemeClr val="bg1">
                    <a:lumMod val="50000"/>
                  </a:schemeClr>
                </a:solidFill>
              </a:rPr>
              <a:t>doprin</a:t>
            </a:r>
            <a:r>
              <a:rPr lang="sr-Latn-RS" sz="2100" dirty="0">
                <a:solidFill>
                  <a:schemeClr val="bg1">
                    <a:lumMod val="50000"/>
                  </a:schemeClr>
                </a:solidFill>
              </a:rPr>
              <a:t>eti</a:t>
            </a:r>
            <a:r>
              <a:rPr lang="vi-VN" sz="2100" dirty="0">
                <a:solidFill>
                  <a:schemeClr val="bg1">
                    <a:lumMod val="50000"/>
                  </a:schemeClr>
                </a:solidFill>
              </a:rPr>
              <a:t> smanjenju obima sive ekonomije. </a:t>
            </a:r>
          </a:p>
        </p:txBody>
      </p:sp>
      <p:sp>
        <p:nvSpPr>
          <p:cNvPr id="6" name="Text Placeholder 2"/>
          <p:cNvSpPr>
            <a:spLocks noGrp="1"/>
          </p:cNvSpPr>
          <p:nvPr>
            <p:ph type="body" sz="quarter" idx="13"/>
          </p:nvPr>
        </p:nvSpPr>
        <p:spPr>
          <a:xfrm>
            <a:off x="143927" y="195094"/>
            <a:ext cx="13151919" cy="361919"/>
          </a:xfrm>
          <a:noFill/>
          <a:ln>
            <a:noFill/>
          </a:ln>
        </p:spPr>
        <p:style>
          <a:lnRef idx="2">
            <a:schemeClr val="accent1"/>
          </a:lnRef>
          <a:fillRef idx="1">
            <a:schemeClr val="lt1"/>
          </a:fillRef>
          <a:effectRef idx="0">
            <a:schemeClr val="accent1"/>
          </a:effectRef>
          <a:fontRef idx="minor">
            <a:schemeClr val="dk1"/>
          </a:fontRef>
        </p:style>
        <p:txBody>
          <a:bodyPr anchor="ctr"/>
          <a:lstStyle/>
          <a:p>
            <a:r>
              <a:rPr lang="it-IT" sz="2400" b="1" dirty="0"/>
              <a:t>Kako građani najefikasnije mogu da doprinesu smanjenju obima sive ekonomije?</a:t>
            </a:r>
            <a:endParaRPr lang="en-US" sz="2400" b="1" dirty="0"/>
          </a:p>
        </p:txBody>
      </p:sp>
      <p:sp>
        <p:nvSpPr>
          <p:cNvPr id="4" name="Rectangle 2"/>
          <p:cNvSpPr>
            <a:spLocks noChangeArrowheads="1"/>
          </p:cNvSpPr>
          <p:nvPr/>
        </p:nvSpPr>
        <p:spPr bwMode="auto">
          <a:xfrm>
            <a:off x="0" y="0"/>
            <a:ext cx="134397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5"/>
          <p:cNvSpPr>
            <a:spLocks noChangeArrowheads="1"/>
          </p:cNvSpPr>
          <p:nvPr/>
        </p:nvSpPr>
        <p:spPr bwMode="auto">
          <a:xfrm>
            <a:off x="0" y="0"/>
            <a:ext cx="134397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 name="Object 13"/>
          <p:cNvGraphicFramePr>
            <a:graphicFrameLocks/>
          </p:cNvGraphicFramePr>
          <p:nvPr>
            <p:extLst>
              <p:ext uri="{D42A27DB-BD31-4B8C-83A1-F6EECF244321}">
                <p14:modId xmlns:p14="http://schemas.microsoft.com/office/powerpoint/2010/main" val="3971605086"/>
              </p:ext>
            </p:extLst>
          </p:nvPr>
        </p:nvGraphicFramePr>
        <p:xfrm>
          <a:off x="143928" y="1585071"/>
          <a:ext cx="7800096" cy="5254863"/>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Rounded Corners 2">
            <a:extLst>
              <a:ext uri="{FF2B5EF4-FFF2-40B4-BE49-F238E27FC236}">
                <a16:creationId xmlns="" xmlns:a16="http://schemas.microsoft.com/office/drawing/2014/main" id="{C90AA5D9-48BF-4416-ACFA-540365206449}"/>
              </a:ext>
            </a:extLst>
          </p:cNvPr>
          <p:cNvSpPr/>
          <p:nvPr/>
        </p:nvSpPr>
        <p:spPr bwMode="gray">
          <a:xfrm>
            <a:off x="311175" y="1764407"/>
            <a:ext cx="7613331" cy="814900"/>
          </a:xfrm>
          <a:prstGeom prst="roundRect">
            <a:avLst/>
          </a:prstGeom>
          <a:noFill/>
          <a:ln>
            <a:solidFill>
              <a:srgbClr val="FF585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US" sz="2000" dirty="0">
              <a:solidFill>
                <a:schemeClr val="bg1"/>
              </a:solidFill>
            </a:endParaRPr>
          </a:p>
        </p:txBody>
      </p:sp>
      <p:sp>
        <p:nvSpPr>
          <p:cNvPr id="11" name="Arrow: Right 1">
            <a:extLst>
              <a:ext uri="{FF2B5EF4-FFF2-40B4-BE49-F238E27FC236}">
                <a16:creationId xmlns="" xmlns:a16="http://schemas.microsoft.com/office/drawing/2014/main" id="{7F88C98E-4CFC-47D8-80F1-EE61D46B90EE}"/>
              </a:ext>
            </a:extLst>
          </p:cNvPr>
          <p:cNvSpPr/>
          <p:nvPr/>
        </p:nvSpPr>
        <p:spPr>
          <a:xfrm rot="16200000">
            <a:off x="5531082" y="5925372"/>
            <a:ext cx="525233" cy="556232"/>
          </a:xfrm>
          <a:prstGeom prst="rightArrow">
            <a:avLst/>
          </a:prstGeom>
          <a:solidFill>
            <a:schemeClr val="tx2">
              <a:lumMod val="20000"/>
              <a:lumOff val="80000"/>
            </a:schemeClr>
          </a:solidFill>
          <a:ln>
            <a:solidFill>
              <a:schemeClr val="tx2">
                <a:lumMod val="20000"/>
                <a:lumOff val="80000"/>
              </a:schemeClr>
            </a:solidFill>
          </a:ln>
        </p:spPr>
        <p:style>
          <a:lnRef idx="3">
            <a:schemeClr val="lt1"/>
          </a:lnRef>
          <a:fillRef idx="1">
            <a:schemeClr val="accent6"/>
          </a:fillRef>
          <a:effectRef idx="1">
            <a:schemeClr val="accent6"/>
          </a:effectRef>
          <a:fontRef idx="minor">
            <a:schemeClr val="lt1"/>
          </a:fontRef>
        </p:style>
        <p:txBody>
          <a:bodyPr lIns="134399" tIns="67199" rIns="134399" bIns="67199" rtlCol="0" anchor="ctr"/>
          <a:lstStyle/>
          <a:p>
            <a:pPr algn="ctr"/>
            <a:endParaRPr lang="en-US"/>
          </a:p>
        </p:txBody>
      </p:sp>
      <p:sp>
        <p:nvSpPr>
          <p:cNvPr id="12" name="Rectangle: Rounded Corners 3">
            <a:extLst>
              <a:ext uri="{FF2B5EF4-FFF2-40B4-BE49-F238E27FC236}">
                <a16:creationId xmlns="" xmlns:a16="http://schemas.microsoft.com/office/drawing/2014/main" id="{5D0C1AC7-BA5C-4B92-B8DC-3093F619C8BC}"/>
              </a:ext>
            </a:extLst>
          </p:cNvPr>
          <p:cNvSpPr/>
          <p:nvPr/>
        </p:nvSpPr>
        <p:spPr>
          <a:xfrm>
            <a:off x="5371904" y="6671626"/>
            <a:ext cx="2348595" cy="633779"/>
          </a:xfrm>
          <a:prstGeom prst="roundRect">
            <a:avLst/>
          </a:prstGeom>
          <a:solidFill>
            <a:schemeClr val="tx2">
              <a:lumMod val="20000"/>
              <a:lumOff val="80000"/>
            </a:schemeClr>
          </a:solidFill>
          <a:ln>
            <a:solidFill>
              <a:schemeClr val="tx2">
                <a:lumMod val="20000"/>
                <a:lumOff val="80000"/>
              </a:schemeClr>
            </a:solidFill>
          </a:ln>
        </p:spPr>
        <p:style>
          <a:lnRef idx="3">
            <a:schemeClr val="lt1"/>
          </a:lnRef>
          <a:fillRef idx="1">
            <a:schemeClr val="accent6"/>
          </a:fillRef>
          <a:effectRef idx="1">
            <a:schemeClr val="accent6"/>
          </a:effectRef>
          <a:fontRef idx="minor">
            <a:schemeClr val="lt1"/>
          </a:fontRef>
        </p:style>
        <p:txBody>
          <a:bodyPr lIns="134399" tIns="67199" rIns="134399" bIns="67199" rtlCol="0" anchor="ctr"/>
          <a:lstStyle/>
          <a:p>
            <a:pPr algn="ctr"/>
            <a:r>
              <a:rPr lang="sr-Latn-RS" b="1" dirty="0">
                <a:solidFill>
                  <a:schemeClr val="tx1"/>
                </a:solidFill>
              </a:rPr>
              <a:t>6% </a:t>
            </a:r>
            <a:r>
              <a:rPr lang="sr-Latn-RS" dirty="0">
                <a:solidFill>
                  <a:schemeClr val="tx1"/>
                </a:solidFill>
              </a:rPr>
              <a:t>u maju 2018</a:t>
            </a:r>
            <a:endParaRPr lang="en-US" dirty="0">
              <a:solidFill>
                <a:schemeClr val="tx1"/>
              </a:solidFill>
            </a:endParaRPr>
          </a:p>
        </p:txBody>
      </p:sp>
      <p:graphicFrame>
        <p:nvGraphicFramePr>
          <p:cNvPr id="5" name="Object 2"/>
          <p:cNvGraphicFramePr>
            <a:graphicFrameLocks/>
          </p:cNvGraphicFramePr>
          <p:nvPr>
            <p:extLst>
              <p:ext uri="{D42A27DB-BD31-4B8C-83A1-F6EECF244321}">
                <p14:modId xmlns:p14="http://schemas.microsoft.com/office/powerpoint/2010/main" val="1239626034"/>
              </p:ext>
            </p:extLst>
          </p:nvPr>
        </p:nvGraphicFramePr>
        <p:xfrm>
          <a:off x="7007919" y="543212"/>
          <a:ext cx="7057758" cy="4722456"/>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p:cNvSpPr/>
          <p:nvPr/>
        </p:nvSpPr>
        <p:spPr>
          <a:xfrm>
            <a:off x="8520087" y="3996655"/>
            <a:ext cx="4536662" cy="1047334"/>
          </a:xfrm>
          <a:prstGeom prst="rect">
            <a:avLst/>
          </a:prstGeom>
        </p:spPr>
        <p:txBody>
          <a:bodyPr vert="horz" lIns="0" tIns="0" rIns="0" bIns="0" rtlCol="0">
            <a:noAutofit/>
          </a:bodyPr>
          <a:lstStyle/>
          <a:p>
            <a:pPr algn="ctr"/>
            <a:r>
              <a:rPr lang="sr-Latn-RS" b="1" dirty="0">
                <a:solidFill>
                  <a:srgbClr val="FF585D"/>
                </a:solidFill>
              </a:rPr>
              <a:t>PROCENAT GRAĐANA KOJI SU U PRETHODNIH 12 MESECI PRIJAVILI BILO KAKVU NEREGULARNOST INSPEKCIJI</a:t>
            </a:r>
          </a:p>
        </p:txBody>
      </p:sp>
      <p:sp>
        <p:nvSpPr>
          <p:cNvPr id="17" name="Rectangle 16"/>
          <p:cNvSpPr/>
          <p:nvPr/>
        </p:nvSpPr>
        <p:spPr>
          <a:xfrm>
            <a:off x="10112876" y="2484487"/>
            <a:ext cx="1215523" cy="766652"/>
          </a:xfrm>
          <a:prstGeom prst="rect">
            <a:avLst/>
          </a:prstGeom>
        </p:spPr>
        <p:txBody>
          <a:bodyPr wrap="square" lIns="134399" tIns="67199" rIns="134399" bIns="67199">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r-Latn-RS" sz="4000" b="1" dirty="0">
                <a:solidFill>
                  <a:srgbClr val="FF585D"/>
                </a:solidFill>
              </a:rPr>
              <a:t>1%</a:t>
            </a:r>
            <a:endParaRPr lang="en-US" sz="4000" b="1" dirty="0">
              <a:solidFill>
                <a:srgbClr val="FF585D"/>
              </a:solidFill>
            </a:endParaRPr>
          </a:p>
        </p:txBody>
      </p:sp>
      <p:sp>
        <p:nvSpPr>
          <p:cNvPr id="19" name="Rounded Rectangle 18"/>
          <p:cNvSpPr/>
          <p:nvPr/>
        </p:nvSpPr>
        <p:spPr>
          <a:xfrm>
            <a:off x="8736111" y="5116535"/>
            <a:ext cx="4104614" cy="1600495"/>
          </a:xfrm>
          <a:prstGeom prst="roundRect">
            <a:avLst/>
          </a:prstGeom>
          <a:noFill/>
          <a:ln>
            <a:solidFill>
              <a:srgbClr val="FF585D"/>
            </a:solidFill>
          </a:ln>
        </p:spPr>
        <p:style>
          <a:lnRef idx="2">
            <a:schemeClr val="accent1">
              <a:shade val="50000"/>
            </a:schemeClr>
          </a:lnRef>
          <a:fillRef idx="1">
            <a:schemeClr val="accent1"/>
          </a:fillRef>
          <a:effectRef idx="0">
            <a:schemeClr val="accent1"/>
          </a:effectRef>
          <a:fontRef idx="minor">
            <a:schemeClr val="lt1"/>
          </a:fontRef>
        </p:style>
        <p:txBody>
          <a:bodyPr lIns="0" tIns="52913" rIns="0" bIns="52913" rtlCol="0" anchor="ctr"/>
          <a:lstStyle/>
          <a:p>
            <a:pPr algn="ctr"/>
            <a:r>
              <a:rPr lang="sr-Latn-RS" sz="1800" dirty="0">
                <a:solidFill>
                  <a:schemeClr val="bg2"/>
                </a:solidFill>
              </a:rPr>
              <a:t>Komunalna, Tržišna i Inspekcija rada su najčešće adresa građanima koji prijavljuju neregularnosti, a više od polovine njih je dobilo povratnu informaciju na većinu ili sve prijave upućene inspekcijama</a:t>
            </a:r>
          </a:p>
        </p:txBody>
      </p:sp>
    </p:spTree>
    <p:extLst>
      <p:ext uri="{BB962C8B-B14F-4D97-AF65-F5344CB8AC3E}">
        <p14:creationId xmlns:p14="http://schemas.microsoft.com/office/powerpoint/2010/main" val="1113699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p:cNvSpPr>
            <a:spLocks noGrp="1"/>
          </p:cNvSpPr>
          <p:nvPr>
            <p:ph type="body" sz="quarter" idx="16"/>
          </p:nvPr>
        </p:nvSpPr>
        <p:spPr/>
        <p:txBody>
          <a:bodyPr>
            <a:normAutofit/>
          </a:bodyPr>
          <a:lstStyle/>
          <a:p>
            <a:r>
              <a:rPr lang="en-US" dirty="0" err="1"/>
              <a:t>Baza</a:t>
            </a:r>
            <a:r>
              <a:rPr lang="en-US" dirty="0"/>
              <a:t>: </a:t>
            </a:r>
            <a:r>
              <a:rPr lang="en-US" dirty="0" err="1"/>
              <a:t>Ukupna</a:t>
            </a:r>
            <a:r>
              <a:rPr lang="en-US" dirty="0"/>
              <a:t> </a:t>
            </a:r>
            <a:r>
              <a:rPr lang="en-US" dirty="0" err="1"/>
              <a:t>ciljna</a:t>
            </a:r>
            <a:r>
              <a:rPr lang="en-US" dirty="0"/>
              <a:t> </a:t>
            </a:r>
            <a:r>
              <a:rPr lang="en-US" dirty="0" err="1"/>
              <a:t>populacija</a:t>
            </a:r>
            <a:r>
              <a:rPr lang="sr-Latn-RS" dirty="0"/>
              <a:t> </a:t>
            </a:r>
            <a:endParaRPr lang="en-US" dirty="0"/>
          </a:p>
        </p:txBody>
      </p:sp>
      <p:sp>
        <p:nvSpPr>
          <p:cNvPr id="8" name="Text Placeholder 3"/>
          <p:cNvSpPr>
            <a:spLocks noGrp="1"/>
          </p:cNvSpPr>
          <p:nvPr>
            <p:ph type="body" sz="quarter" idx="16"/>
          </p:nvPr>
        </p:nvSpPr>
        <p:spPr>
          <a:xfrm>
            <a:off x="311175" y="1134402"/>
            <a:ext cx="12967909" cy="789625"/>
          </a:xfrm>
        </p:spPr>
        <p:txBody>
          <a:bodyPr anchor="t" anchorCtr="0">
            <a:normAutofit fontScale="92500"/>
          </a:bodyPr>
          <a:lstStyle/>
          <a:p>
            <a:r>
              <a:rPr lang="sr-Latn-RS" sz="2100" dirty="0">
                <a:solidFill>
                  <a:schemeClr val="bg1">
                    <a:lumMod val="50000"/>
                  </a:schemeClr>
                </a:solidFill>
              </a:rPr>
              <a:t>Po mišljenju većine građana </a:t>
            </a:r>
            <a:r>
              <a:rPr lang="vi-VN" sz="2100" dirty="0">
                <a:solidFill>
                  <a:schemeClr val="bg1">
                    <a:lumMod val="50000"/>
                  </a:schemeClr>
                </a:solidFill>
              </a:rPr>
              <a:t>građan</a:t>
            </a:r>
            <a:r>
              <a:rPr lang="sr-Latn-RS" sz="2100" dirty="0">
                <a:solidFill>
                  <a:schemeClr val="bg1">
                    <a:lumMod val="50000"/>
                  </a:schemeClr>
                </a:solidFill>
              </a:rPr>
              <a:t>a</a:t>
            </a:r>
            <a:r>
              <a:rPr lang="vi-VN" sz="2100" dirty="0">
                <a:solidFill>
                  <a:schemeClr val="bg1">
                    <a:lumMod val="50000"/>
                  </a:schemeClr>
                </a:solidFill>
              </a:rPr>
              <a:t>, </a:t>
            </a:r>
            <a:r>
              <a:rPr lang="sr-Latn-RS" sz="2100" dirty="0">
                <a:solidFill>
                  <a:schemeClr val="bg1">
                    <a:lumMod val="50000"/>
                  </a:schemeClr>
                </a:solidFill>
              </a:rPr>
              <a:t>u</a:t>
            </a:r>
            <a:r>
              <a:rPr lang="vi-VN" sz="2100" dirty="0">
                <a:solidFill>
                  <a:schemeClr val="bg1">
                    <a:lumMod val="50000"/>
                  </a:schemeClr>
                </a:solidFill>
              </a:rPr>
              <a:t>laganje u zdravstvo predstavlja priorite</a:t>
            </a:r>
            <a:r>
              <a:rPr lang="sr-Latn-RS" sz="2100" dirty="0">
                <a:solidFill>
                  <a:schemeClr val="bg1">
                    <a:lumMod val="50000"/>
                  </a:schemeClr>
                </a:solidFill>
              </a:rPr>
              <a:t>t,u </a:t>
            </a:r>
            <a:r>
              <a:rPr lang="vi-VN" sz="2100" dirty="0">
                <a:solidFill>
                  <a:schemeClr val="bg1">
                    <a:lumMod val="50000"/>
                  </a:schemeClr>
                </a:solidFill>
              </a:rPr>
              <a:t>slučaju da </a:t>
            </a:r>
            <a:r>
              <a:rPr lang="sr-Latn-RS" sz="2100" dirty="0">
                <a:solidFill>
                  <a:schemeClr val="bg1">
                    <a:lumMod val="50000"/>
                  </a:schemeClr>
                </a:solidFill>
              </a:rPr>
              <a:t>V</a:t>
            </a:r>
            <a:r>
              <a:rPr lang="vi-VN" sz="2100" dirty="0">
                <a:solidFill>
                  <a:schemeClr val="bg1">
                    <a:lumMod val="50000"/>
                  </a:schemeClr>
                </a:solidFill>
              </a:rPr>
              <a:t>lada raspolaže povećanim prihodima usled smanjenja obima sive ekonomije. </a:t>
            </a:r>
            <a:r>
              <a:rPr lang="sr-Latn-RS" sz="2100" dirty="0">
                <a:solidFill>
                  <a:schemeClr val="bg1">
                    <a:lumMod val="50000"/>
                  </a:schemeClr>
                </a:solidFill>
              </a:rPr>
              <a:t>Ulaganje u obrazovanje kao priroritet češće vide mladi koji su na školovanju.</a:t>
            </a:r>
          </a:p>
          <a:p>
            <a:endParaRPr lang="vi-VN" sz="2100" dirty="0">
              <a:solidFill>
                <a:schemeClr val="bg1">
                  <a:lumMod val="50000"/>
                </a:schemeClr>
              </a:solidFill>
            </a:endParaRPr>
          </a:p>
        </p:txBody>
      </p:sp>
      <p:sp>
        <p:nvSpPr>
          <p:cNvPr id="11" name="Text Placeholder 2"/>
          <p:cNvSpPr>
            <a:spLocks noGrp="1"/>
          </p:cNvSpPr>
          <p:nvPr>
            <p:ph type="body" sz="quarter" idx="13"/>
          </p:nvPr>
        </p:nvSpPr>
        <p:spPr>
          <a:xfrm>
            <a:off x="127162" y="227737"/>
            <a:ext cx="13151919" cy="650739"/>
          </a:xfrm>
        </p:spPr>
        <p:txBody>
          <a:bodyPr anchor="t"/>
          <a:lstStyle/>
          <a:p>
            <a:r>
              <a:rPr lang="en-US" sz="2400" b="1" dirty="0" err="1"/>
              <a:t>Smanjenje</a:t>
            </a:r>
            <a:r>
              <a:rPr lang="en-US" sz="2400" b="1" dirty="0"/>
              <a:t> </a:t>
            </a:r>
            <a:r>
              <a:rPr lang="en-US" sz="2400" b="1" dirty="0" err="1"/>
              <a:t>sive</a:t>
            </a:r>
            <a:r>
              <a:rPr lang="en-US" sz="2400" b="1" dirty="0"/>
              <a:t> </a:t>
            </a:r>
            <a:r>
              <a:rPr lang="en-US" sz="2400" b="1" dirty="0" err="1"/>
              <a:t>ekonomije</a:t>
            </a:r>
            <a:r>
              <a:rPr lang="en-US" sz="2400" b="1" dirty="0"/>
              <a:t> </a:t>
            </a:r>
            <a:r>
              <a:rPr lang="en-US" sz="2400" b="1" dirty="0" err="1"/>
              <a:t>pove</a:t>
            </a:r>
            <a:r>
              <a:rPr lang="sr-Latn-CS" sz="2400" b="1" dirty="0"/>
              <a:t>ć</a:t>
            </a:r>
            <a:r>
              <a:rPr lang="en-US" sz="2400" b="1" dirty="0"/>
              <a:t>ava </a:t>
            </a:r>
            <a:r>
              <a:rPr lang="en-US" sz="2400" b="1" dirty="0" err="1"/>
              <a:t>prihode</a:t>
            </a:r>
            <a:r>
              <a:rPr lang="en-US" sz="2400" b="1" dirty="0"/>
              <a:t> u bud</a:t>
            </a:r>
            <a:r>
              <a:rPr lang="sr-Latn-CS" sz="2400" b="1" dirty="0"/>
              <a:t>ž</a:t>
            </a:r>
            <a:r>
              <a:rPr lang="en-US" sz="2400" b="1" dirty="0" err="1"/>
              <a:t>etu</a:t>
            </a:r>
            <a:r>
              <a:rPr lang="en-US" sz="2400" b="1" dirty="0"/>
              <a:t> </a:t>
            </a:r>
            <a:r>
              <a:rPr lang="en-US" sz="2400" b="1" dirty="0" err="1"/>
              <a:t>Srbije</a:t>
            </a:r>
            <a:r>
              <a:rPr lang="sr-Latn-CS" sz="2400" b="1" dirty="0"/>
              <a:t>. </a:t>
            </a:r>
            <a:r>
              <a:rPr lang="it-IT" sz="2400" b="1" dirty="0"/>
              <a:t>Kako bi, po Vašem mišljenju, Vlada trebalo da potroši taj novac? – Tri odgovora</a:t>
            </a:r>
            <a:endParaRPr lang="en-US" sz="2400" b="1" dirty="0"/>
          </a:p>
        </p:txBody>
      </p:sp>
      <p:sp>
        <p:nvSpPr>
          <p:cNvPr id="2" name="Rectangle 2"/>
          <p:cNvSpPr>
            <a:spLocks noChangeArrowheads="1"/>
          </p:cNvSpPr>
          <p:nvPr/>
        </p:nvSpPr>
        <p:spPr bwMode="auto">
          <a:xfrm>
            <a:off x="0" y="0"/>
            <a:ext cx="134397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0" y="0"/>
            <a:ext cx="134397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4"/>
          <p:cNvGraphicFramePr>
            <a:graphicFrameLocks/>
          </p:cNvGraphicFramePr>
          <p:nvPr>
            <p:extLst>
              <p:ext uri="{D42A27DB-BD31-4B8C-83A1-F6EECF244321}">
                <p14:modId xmlns:p14="http://schemas.microsoft.com/office/powerpoint/2010/main" val="890506879"/>
              </p:ext>
            </p:extLst>
          </p:nvPr>
        </p:nvGraphicFramePr>
        <p:xfrm>
          <a:off x="1895351" y="1984882"/>
          <a:ext cx="8640960" cy="4592908"/>
        </p:xfrm>
        <a:graphic>
          <a:graphicData uri="http://schemas.openxmlformats.org/drawingml/2006/chart">
            <c:chart xmlns:c="http://schemas.openxmlformats.org/drawingml/2006/chart" xmlns:r="http://schemas.openxmlformats.org/officeDocument/2006/relationships" r:id="rId3"/>
          </a:graphicData>
        </a:graphic>
      </p:graphicFrame>
      <p:sp>
        <p:nvSpPr>
          <p:cNvPr id="9" name="Arrow: Right 1">
            <a:extLst>
              <a:ext uri="{FF2B5EF4-FFF2-40B4-BE49-F238E27FC236}">
                <a16:creationId xmlns="" xmlns:a16="http://schemas.microsoft.com/office/drawing/2014/main" id="{7F88C98E-4CFC-47D8-80F1-EE61D46B90EE}"/>
              </a:ext>
            </a:extLst>
          </p:cNvPr>
          <p:cNvSpPr/>
          <p:nvPr/>
        </p:nvSpPr>
        <p:spPr>
          <a:xfrm rot="16200000">
            <a:off x="10318095" y="2180496"/>
            <a:ext cx="525233" cy="556232"/>
          </a:xfrm>
          <a:prstGeom prst="rightArrow">
            <a:avLst/>
          </a:prstGeom>
          <a:solidFill>
            <a:schemeClr val="bg1">
              <a:lumMod val="95000"/>
            </a:schemeClr>
          </a:solidFill>
          <a:ln>
            <a:solidFill>
              <a:schemeClr val="accent5">
                <a:lumMod val="50000"/>
              </a:schemeClr>
            </a:solidFill>
          </a:ln>
        </p:spPr>
        <p:style>
          <a:lnRef idx="3">
            <a:schemeClr val="lt1"/>
          </a:lnRef>
          <a:fillRef idx="1">
            <a:schemeClr val="accent6"/>
          </a:fillRef>
          <a:effectRef idx="1">
            <a:schemeClr val="accent6"/>
          </a:effectRef>
          <a:fontRef idx="minor">
            <a:schemeClr val="lt1"/>
          </a:fontRef>
        </p:style>
        <p:txBody>
          <a:bodyPr lIns="134399" tIns="67199" rIns="134399" bIns="67199" rtlCol="0" anchor="ctr"/>
          <a:lstStyle/>
          <a:p>
            <a:pPr algn="ctr"/>
            <a:endParaRPr lang="en-US"/>
          </a:p>
        </p:txBody>
      </p:sp>
      <p:sp>
        <p:nvSpPr>
          <p:cNvPr id="10" name="Rectangle: Rounded Corners 7">
            <a:extLst>
              <a:ext uri="{FF2B5EF4-FFF2-40B4-BE49-F238E27FC236}">
                <a16:creationId xmlns="" xmlns:a16="http://schemas.microsoft.com/office/drawing/2014/main" id="{4D9DD97E-20E2-4026-BC75-86F9850AF12E}"/>
              </a:ext>
            </a:extLst>
          </p:cNvPr>
          <p:cNvSpPr/>
          <p:nvPr/>
        </p:nvSpPr>
        <p:spPr>
          <a:xfrm>
            <a:off x="11112375" y="2113287"/>
            <a:ext cx="1158594" cy="722567"/>
          </a:xfrm>
          <a:prstGeom prst="roundRect">
            <a:avLst/>
          </a:prstGeom>
          <a:solidFill>
            <a:schemeClr val="bg1"/>
          </a:solidFill>
          <a:ln>
            <a:solidFill>
              <a:schemeClr val="accent5">
                <a:lumMod val="50000"/>
              </a:schemeClr>
            </a:solidFill>
          </a:ln>
        </p:spPr>
        <p:style>
          <a:lnRef idx="3">
            <a:schemeClr val="lt1"/>
          </a:lnRef>
          <a:fillRef idx="1">
            <a:schemeClr val="accent6"/>
          </a:fillRef>
          <a:effectRef idx="1">
            <a:schemeClr val="accent6"/>
          </a:effectRef>
          <a:fontRef idx="minor">
            <a:schemeClr val="lt1"/>
          </a:fontRef>
        </p:style>
        <p:txBody>
          <a:bodyPr lIns="134399" tIns="67199" rIns="134399" bIns="67199" rtlCol="0" anchor="ctr"/>
          <a:lstStyle/>
          <a:p>
            <a:pPr algn="ctr"/>
            <a:r>
              <a:rPr lang="sr-Latn-RS" sz="2800" b="1" dirty="0">
                <a:solidFill>
                  <a:schemeClr val="bg1">
                    <a:lumMod val="50000"/>
                  </a:schemeClr>
                </a:solidFill>
              </a:rPr>
              <a:t>62%</a:t>
            </a:r>
          </a:p>
          <a:p>
            <a:pPr algn="ctr"/>
            <a:r>
              <a:rPr lang="sr-Latn-RS" sz="1200" b="1" dirty="0">
                <a:solidFill>
                  <a:schemeClr val="bg1">
                    <a:lumMod val="50000"/>
                  </a:schemeClr>
                </a:solidFill>
              </a:rPr>
              <a:t>maj 2018</a:t>
            </a:r>
            <a:endParaRPr lang="en-US" sz="1200" b="1" dirty="0">
              <a:solidFill>
                <a:schemeClr val="bg1">
                  <a:lumMod val="50000"/>
                </a:schemeClr>
              </a:solidFill>
            </a:endParaRPr>
          </a:p>
        </p:txBody>
      </p:sp>
      <p:sp>
        <p:nvSpPr>
          <p:cNvPr id="12" name="Rectangle: Rounded Corners 7">
            <a:extLst>
              <a:ext uri="{FF2B5EF4-FFF2-40B4-BE49-F238E27FC236}">
                <a16:creationId xmlns="" xmlns:a16="http://schemas.microsoft.com/office/drawing/2014/main" id="{9354E64A-D370-4319-9F9D-4AD49DA601D6}"/>
              </a:ext>
            </a:extLst>
          </p:cNvPr>
          <p:cNvSpPr/>
          <p:nvPr/>
        </p:nvSpPr>
        <p:spPr bwMode="gray">
          <a:xfrm>
            <a:off x="2111375" y="2113287"/>
            <a:ext cx="7992888" cy="605969"/>
          </a:xfrm>
          <a:prstGeom prst="roundRect">
            <a:avLst/>
          </a:prstGeom>
          <a:noFill/>
          <a:ln>
            <a:solidFill>
              <a:srgbClr val="FF585D"/>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US" sz="2000" dirty="0">
              <a:solidFill>
                <a:schemeClr val="bg1"/>
              </a:solidFill>
            </a:endParaRPr>
          </a:p>
        </p:txBody>
      </p:sp>
      <p:sp>
        <p:nvSpPr>
          <p:cNvPr id="15" name="Arrow: Right 1">
            <a:extLst>
              <a:ext uri="{FF2B5EF4-FFF2-40B4-BE49-F238E27FC236}">
                <a16:creationId xmlns="" xmlns:a16="http://schemas.microsoft.com/office/drawing/2014/main" id="{7F88C98E-4CFC-47D8-80F1-EE61D46B90EE}"/>
              </a:ext>
            </a:extLst>
          </p:cNvPr>
          <p:cNvSpPr/>
          <p:nvPr/>
        </p:nvSpPr>
        <p:spPr>
          <a:xfrm rot="5400000">
            <a:off x="7583983" y="4068663"/>
            <a:ext cx="525233" cy="556232"/>
          </a:xfrm>
          <a:prstGeom prst="rightArrow">
            <a:avLst/>
          </a:prstGeom>
          <a:solidFill>
            <a:schemeClr val="bg1">
              <a:lumMod val="95000"/>
            </a:schemeClr>
          </a:solidFill>
          <a:ln>
            <a:solidFill>
              <a:srgbClr val="00B0F0"/>
            </a:solidFill>
          </a:ln>
        </p:spPr>
        <p:style>
          <a:lnRef idx="3">
            <a:schemeClr val="lt1"/>
          </a:lnRef>
          <a:fillRef idx="1">
            <a:schemeClr val="accent6"/>
          </a:fillRef>
          <a:effectRef idx="1">
            <a:schemeClr val="accent6"/>
          </a:effectRef>
          <a:fontRef idx="minor">
            <a:schemeClr val="lt1"/>
          </a:fontRef>
        </p:style>
        <p:txBody>
          <a:bodyPr lIns="134399" tIns="67199" rIns="134399" bIns="67199" rtlCol="0" anchor="ctr"/>
          <a:lstStyle/>
          <a:p>
            <a:pPr algn="ctr"/>
            <a:endParaRPr lang="en-US"/>
          </a:p>
        </p:txBody>
      </p:sp>
      <p:sp>
        <p:nvSpPr>
          <p:cNvPr id="16" name="Rectangle: Rounded Corners 7">
            <a:extLst>
              <a:ext uri="{FF2B5EF4-FFF2-40B4-BE49-F238E27FC236}">
                <a16:creationId xmlns="" xmlns:a16="http://schemas.microsoft.com/office/drawing/2014/main" id="{4D9DD97E-20E2-4026-BC75-86F9850AF12E}"/>
              </a:ext>
            </a:extLst>
          </p:cNvPr>
          <p:cNvSpPr/>
          <p:nvPr/>
        </p:nvSpPr>
        <p:spPr>
          <a:xfrm>
            <a:off x="8338941" y="3985495"/>
            <a:ext cx="1158594" cy="722567"/>
          </a:xfrm>
          <a:prstGeom prst="roundRect">
            <a:avLst/>
          </a:prstGeom>
          <a:solidFill>
            <a:schemeClr val="bg1"/>
          </a:solidFill>
          <a:ln>
            <a:solidFill>
              <a:srgbClr val="00B0F0"/>
            </a:solidFill>
          </a:ln>
        </p:spPr>
        <p:style>
          <a:lnRef idx="3">
            <a:schemeClr val="lt1"/>
          </a:lnRef>
          <a:fillRef idx="1">
            <a:schemeClr val="accent6"/>
          </a:fillRef>
          <a:effectRef idx="1">
            <a:schemeClr val="accent6"/>
          </a:effectRef>
          <a:fontRef idx="minor">
            <a:schemeClr val="lt1"/>
          </a:fontRef>
        </p:style>
        <p:txBody>
          <a:bodyPr lIns="134399" tIns="67199" rIns="134399" bIns="67199" rtlCol="0" anchor="ctr"/>
          <a:lstStyle/>
          <a:p>
            <a:pPr algn="ctr"/>
            <a:r>
              <a:rPr lang="sr-Latn-RS" sz="2800" b="1" dirty="0">
                <a:solidFill>
                  <a:schemeClr val="bg1">
                    <a:lumMod val="50000"/>
                  </a:schemeClr>
                </a:solidFill>
              </a:rPr>
              <a:t>41%</a:t>
            </a:r>
          </a:p>
          <a:p>
            <a:pPr algn="ctr"/>
            <a:r>
              <a:rPr lang="sr-Latn-RS" sz="1200" b="1" dirty="0">
                <a:solidFill>
                  <a:schemeClr val="bg1">
                    <a:lumMod val="50000"/>
                  </a:schemeClr>
                </a:solidFill>
              </a:rPr>
              <a:t>maj 2018</a:t>
            </a:r>
            <a:endParaRPr lang="en-US" sz="1200" b="1" dirty="0">
              <a:solidFill>
                <a:schemeClr val="bg1">
                  <a:lumMod val="50000"/>
                </a:schemeClr>
              </a:solidFill>
            </a:endParaRPr>
          </a:p>
        </p:txBody>
      </p:sp>
    </p:spTree>
    <p:extLst>
      <p:ext uri="{BB962C8B-B14F-4D97-AF65-F5344CB8AC3E}">
        <p14:creationId xmlns:p14="http://schemas.microsoft.com/office/powerpoint/2010/main" val="2469514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p:cNvSpPr>
            <a:spLocks noGrp="1"/>
          </p:cNvSpPr>
          <p:nvPr>
            <p:ph type="body" sz="quarter" idx="16"/>
          </p:nvPr>
        </p:nvSpPr>
        <p:spPr>
          <a:xfrm>
            <a:off x="922619" y="6865612"/>
            <a:ext cx="9281664" cy="577315"/>
          </a:xfrm>
        </p:spPr>
        <p:txBody>
          <a:bodyPr>
            <a:normAutofit/>
          </a:bodyPr>
          <a:lstStyle/>
          <a:p>
            <a:r>
              <a:rPr lang="sr-Latn-CS" dirty="0"/>
              <a:t>Baza: Ukupna ciljna populacija</a:t>
            </a:r>
            <a:endParaRPr lang="en-US" dirty="0"/>
          </a:p>
        </p:txBody>
      </p:sp>
      <p:sp>
        <p:nvSpPr>
          <p:cNvPr id="8" name="Text Placeholder 3"/>
          <p:cNvSpPr>
            <a:spLocks noGrp="1"/>
          </p:cNvSpPr>
          <p:nvPr>
            <p:ph type="body" sz="quarter" idx="16"/>
          </p:nvPr>
        </p:nvSpPr>
        <p:spPr>
          <a:xfrm>
            <a:off x="311175" y="912594"/>
            <a:ext cx="12984672" cy="879175"/>
          </a:xfrm>
        </p:spPr>
        <p:txBody>
          <a:bodyPr anchor="ctr" anchorCtr="0">
            <a:normAutofit lnSpcReduction="10000"/>
          </a:bodyPr>
          <a:lstStyle/>
          <a:p>
            <a:r>
              <a:rPr lang="sr-Latn-RS" sz="2100" dirty="0">
                <a:solidFill>
                  <a:schemeClr val="bg1">
                    <a:lumMod val="50000"/>
                  </a:schemeClr>
                </a:solidFill>
              </a:rPr>
              <a:t>Skoro petina građana kao instituciju koja je najviše doprinela suzbijanju sive ekonomije vidi Tržišnu inspekciju. Primetno je da isto toliko njih smatra da tome nije doprinela ni jedna od institucija, dok 14% ne zna ili nije u stanju da odgovori na ovo pitanje. </a:t>
            </a:r>
            <a:endParaRPr lang="en-US" sz="2100" dirty="0">
              <a:solidFill>
                <a:schemeClr val="bg1">
                  <a:lumMod val="50000"/>
                </a:schemeClr>
              </a:solidFill>
            </a:endParaRPr>
          </a:p>
        </p:txBody>
      </p:sp>
      <p:sp>
        <p:nvSpPr>
          <p:cNvPr id="6" name="Text Placeholder 2"/>
          <p:cNvSpPr>
            <a:spLocks noGrp="1"/>
          </p:cNvSpPr>
          <p:nvPr>
            <p:ph type="body" sz="quarter" idx="13"/>
          </p:nvPr>
        </p:nvSpPr>
        <p:spPr>
          <a:xfrm>
            <a:off x="143927" y="322368"/>
            <a:ext cx="13151919" cy="361919"/>
          </a:xfrm>
          <a:noFill/>
          <a:ln>
            <a:noFill/>
          </a:ln>
        </p:spPr>
        <p:style>
          <a:lnRef idx="2">
            <a:schemeClr val="accent1"/>
          </a:lnRef>
          <a:fillRef idx="1">
            <a:schemeClr val="lt1"/>
          </a:fillRef>
          <a:effectRef idx="0">
            <a:schemeClr val="accent1"/>
          </a:effectRef>
          <a:fontRef idx="minor">
            <a:schemeClr val="dk1"/>
          </a:fontRef>
        </p:style>
        <p:txBody>
          <a:bodyPr anchor="ctr"/>
          <a:lstStyle/>
          <a:p>
            <a:r>
              <a:rPr lang="en-US" sz="2400" b="1" dirty="0" err="1"/>
              <a:t>Koja</a:t>
            </a:r>
            <a:r>
              <a:rPr lang="en-US" sz="2400" b="1" dirty="0"/>
              <a:t> </a:t>
            </a:r>
            <a:r>
              <a:rPr lang="en-US" sz="2400" b="1" dirty="0" err="1"/>
              <a:t>institucija</a:t>
            </a:r>
            <a:r>
              <a:rPr lang="en-US" sz="2400" b="1" dirty="0"/>
              <a:t> je</a:t>
            </a:r>
            <a:r>
              <a:rPr lang="sr-Latn-CS" sz="2400" b="1" dirty="0"/>
              <a:t>, </a:t>
            </a:r>
            <a:r>
              <a:rPr lang="en-US" sz="2400" b="1" dirty="0" err="1"/>
              <a:t>po</a:t>
            </a:r>
            <a:r>
              <a:rPr lang="en-US" sz="2400" b="1" dirty="0"/>
              <a:t> </a:t>
            </a:r>
            <a:r>
              <a:rPr lang="en-US" sz="2400" b="1" dirty="0" err="1"/>
              <a:t>Va</a:t>
            </a:r>
            <a:r>
              <a:rPr lang="sr-Latn-CS" sz="2400" b="1" dirty="0"/>
              <a:t>š</a:t>
            </a:r>
            <a:r>
              <a:rPr lang="en-US" sz="2400" b="1" dirty="0" err="1"/>
              <a:t>em</a:t>
            </a:r>
            <a:r>
              <a:rPr lang="en-US" sz="2400" b="1" dirty="0"/>
              <a:t> mi</a:t>
            </a:r>
            <a:r>
              <a:rPr lang="sr-Latn-CS" sz="2400" b="1" dirty="0"/>
              <a:t>š</a:t>
            </a:r>
            <a:r>
              <a:rPr lang="en-US" sz="2400" b="1" dirty="0" err="1"/>
              <a:t>ljenju</a:t>
            </a:r>
            <a:r>
              <a:rPr lang="sr-Latn-CS" sz="2400" b="1" dirty="0"/>
              <a:t>, </a:t>
            </a:r>
            <a:r>
              <a:rPr lang="en-US" sz="2400" b="1" dirty="0"/>
              <a:t>NAJVI</a:t>
            </a:r>
            <a:r>
              <a:rPr lang="sr-Latn-CS" sz="2400" b="1" dirty="0"/>
              <a:t>Š</a:t>
            </a:r>
            <a:r>
              <a:rPr lang="en-US" sz="2400" b="1" dirty="0"/>
              <a:t>E </a:t>
            </a:r>
            <a:r>
              <a:rPr lang="en-US" sz="2400" b="1" dirty="0" err="1"/>
              <a:t>doprinela</a:t>
            </a:r>
            <a:r>
              <a:rPr lang="en-US" sz="2400" b="1" dirty="0"/>
              <a:t> </a:t>
            </a:r>
            <a:r>
              <a:rPr lang="en-US" sz="2400" b="1" dirty="0" err="1"/>
              <a:t>suzbijanju</a:t>
            </a:r>
            <a:r>
              <a:rPr lang="en-US" sz="2400" b="1" dirty="0"/>
              <a:t> </a:t>
            </a:r>
            <a:r>
              <a:rPr lang="en-US" sz="2400" b="1" dirty="0" err="1"/>
              <a:t>sive</a:t>
            </a:r>
            <a:r>
              <a:rPr lang="en-US" sz="2400" b="1" dirty="0"/>
              <a:t> </a:t>
            </a:r>
            <a:r>
              <a:rPr lang="en-US" sz="2400" b="1" dirty="0" err="1"/>
              <a:t>ekonomije</a:t>
            </a:r>
            <a:r>
              <a:rPr lang="en-US" sz="2400" b="1" dirty="0"/>
              <a:t> u </a:t>
            </a:r>
            <a:r>
              <a:rPr lang="en-US" sz="2400" b="1" dirty="0" err="1"/>
              <a:t>Srbiji</a:t>
            </a:r>
            <a:r>
              <a:rPr lang="sr-Latn-CS" sz="2400" b="1" dirty="0"/>
              <a:t>?</a:t>
            </a:r>
            <a:endParaRPr lang="en-US" sz="2400" b="1" dirty="0"/>
          </a:p>
        </p:txBody>
      </p:sp>
      <p:sp>
        <p:nvSpPr>
          <p:cNvPr id="4" name="Rectangle 2"/>
          <p:cNvSpPr>
            <a:spLocks noChangeArrowheads="1"/>
          </p:cNvSpPr>
          <p:nvPr/>
        </p:nvSpPr>
        <p:spPr bwMode="auto">
          <a:xfrm>
            <a:off x="0" y="0"/>
            <a:ext cx="134397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Chart 8"/>
          <p:cNvGraphicFramePr>
            <a:graphicFrameLocks/>
          </p:cNvGraphicFramePr>
          <p:nvPr>
            <p:extLst>
              <p:ext uri="{D42A27DB-BD31-4B8C-83A1-F6EECF244321}">
                <p14:modId xmlns:p14="http://schemas.microsoft.com/office/powerpoint/2010/main" val="3968600140"/>
              </p:ext>
            </p:extLst>
          </p:nvPr>
        </p:nvGraphicFramePr>
        <p:xfrm>
          <a:off x="922619" y="1692399"/>
          <a:ext cx="10549796" cy="4896544"/>
        </p:xfrm>
        <a:graphic>
          <a:graphicData uri="http://schemas.openxmlformats.org/drawingml/2006/chart">
            <c:chart xmlns:c="http://schemas.openxmlformats.org/drawingml/2006/chart" xmlns:r="http://schemas.openxmlformats.org/officeDocument/2006/relationships" r:id="rId3"/>
          </a:graphicData>
        </a:graphic>
      </p:graphicFrame>
      <p:sp>
        <p:nvSpPr>
          <p:cNvPr id="11" name="Rounded Rectangle 10"/>
          <p:cNvSpPr/>
          <p:nvPr/>
        </p:nvSpPr>
        <p:spPr>
          <a:xfrm>
            <a:off x="2975471" y="6182949"/>
            <a:ext cx="8185736" cy="405994"/>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2017917" y="2052439"/>
            <a:ext cx="9143289" cy="405994"/>
          </a:xfrm>
          <a:prstGeom prst="roundRect">
            <a:avLst/>
          </a:prstGeom>
          <a:noFill/>
          <a:ln>
            <a:solidFill>
              <a:srgbClr val="FF58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9366745"/>
      </p:ext>
    </p:extLst>
  </p:cSld>
  <p:clrMapOvr>
    <a:masterClrMapping/>
  </p:clrMapOvr>
</p:sld>
</file>

<file path=ppt/theme/theme1.xml><?xml version="1.0" encoding="utf-8"?>
<a:theme xmlns:a="http://schemas.openxmlformats.org/drawingml/2006/main" name="Beta_16-9_UK Ipsos componenets">
  <a:themeElements>
    <a:clrScheme name="_Ipsos_Black_(Modern)">
      <a:dk1>
        <a:srgbClr val="222223"/>
      </a:dk1>
      <a:lt1>
        <a:sysClr val="window" lastClr="FFFFFF"/>
      </a:lt1>
      <a:dk2>
        <a:srgbClr val="888B8D"/>
      </a:dk2>
      <a:lt2>
        <a:srgbClr val="222223"/>
      </a:lt2>
      <a:accent1>
        <a:srgbClr val="F1BE48"/>
      </a:accent1>
      <a:accent2>
        <a:srgbClr val="888B8D"/>
      </a:accent2>
      <a:accent3>
        <a:srgbClr val="FF585D"/>
      </a:accent3>
      <a:accent4>
        <a:srgbClr val="71B2C9"/>
      </a:accent4>
      <a:accent5>
        <a:srgbClr val="C8C9C7"/>
      </a:accent5>
      <a:accent6>
        <a:srgbClr val="74AA50"/>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a:noFill/>
        </a:ln>
      </a:spPr>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defPPr>
          <a:lnSpc>
            <a:spcPct val="110000"/>
          </a:lnSpc>
          <a:spcBef>
            <a:spcPts val="2400"/>
          </a:spcBef>
          <a:buClr>
            <a:schemeClr val="bg2"/>
          </a:buClr>
          <a:defRPr sz="20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lumMod val="25000"/>
              <a:lumOff val="7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36000" rIns="72000" bIns="36000" rtlCol="0">
        <a:spAutoFit/>
      </a:bodyPr>
      <a:lstStyle>
        <a:defPPr>
          <a:lnSpc>
            <a:spcPct val="110000"/>
          </a:lnSpc>
          <a:spcBef>
            <a:spcPts val="2400"/>
          </a:spcBef>
          <a:buClr>
            <a:schemeClr val="bg2"/>
          </a:buClr>
          <a:defRPr sz="2400" dirty="0" smtClean="0"/>
        </a:defPPr>
      </a:lstStyle>
    </a:txDef>
  </a:objectDefaults>
  <a:extraClrSchemeLst/>
</a:theme>
</file>

<file path=ppt/theme/theme2.xml><?xml version="1.0" encoding="utf-8"?>
<a:theme xmlns:a="http://schemas.openxmlformats.org/drawingml/2006/main" name="1_IpsosGlobalTemplate">
  <a:themeElements>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12700">
          <a:solidFill>
            <a:schemeClr val="bg2"/>
          </a:solidFill>
          <a:round/>
          <a:headEnd/>
          <a:tailEnd/>
        </a:ln>
        <a:effectLst/>
        <a:extLst>
          <a:ext uri="{909E8E84-426E-40DD-AFC4-6F175D3DCCD1}">
            <a14:hiddenFill xmlns:a14="http://schemas.microsoft.com/office/drawing/2010/main">
              <a:noFill/>
            </a14:hiddenFill>
          </a:ext>
        </a:extLst>
      </a:spPr>
      <a:bodyPr/>
      <a:lstStyle/>
    </a:lnDef>
    <a:txDef>
      <a:spPr/>
      <a:bodyPr vert="horz" wrap="square" lIns="0" tIns="0" rIns="0" bIns="0" rtlCol="0">
        <a:spAutoFit/>
      </a:bodyPr>
      <a:lstStyle>
        <a:defPPr marL="4763">
          <a:defRPr sz="1100" dirty="0" smtClean="0"/>
        </a:defPPr>
      </a:lstStyle>
    </a:txDef>
  </a:objectDefaults>
  <a:extraClrSchemeLst/>
</a:theme>
</file>

<file path=ppt/theme/theme3.xml><?xml version="1.0" encoding="utf-8"?>
<a:theme xmlns:a="http://schemas.openxmlformats.org/drawingml/2006/main" name="Office Theme">
  <a:themeElements>
    <a:clrScheme name="_Ipsos_Black_(Modern)">
      <a:dk1>
        <a:srgbClr val="222223"/>
      </a:dk1>
      <a:lt1>
        <a:sysClr val="window" lastClr="FFFFFF"/>
      </a:lt1>
      <a:dk2>
        <a:srgbClr val="888B8D"/>
      </a:dk2>
      <a:lt2>
        <a:srgbClr val="222223"/>
      </a:lt2>
      <a:accent1>
        <a:srgbClr val="F1BE48"/>
      </a:accent1>
      <a:accent2>
        <a:srgbClr val="888B8D"/>
      </a:accent2>
      <a:accent3>
        <a:srgbClr val="FF585D"/>
      </a:accent3>
      <a:accent4>
        <a:srgbClr val="71B2C9"/>
      </a:accent4>
      <a:accent5>
        <a:srgbClr val="C8C9C7"/>
      </a:accent5>
      <a:accent6>
        <a:srgbClr val="74AA50"/>
      </a:accent6>
      <a:hlink>
        <a:srgbClr val="485CC7"/>
      </a:hlink>
      <a:folHlink>
        <a:srgbClr val="00B2A9"/>
      </a:folHlink>
    </a:clrScheme>
    <a:fontScheme name="_Ipsos Report Fonts">
      <a:majorFont>
        <a:latin typeface="Segoe UI"/>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_Ipsos_Black_(Modern)">
      <a:dk1>
        <a:srgbClr val="222223"/>
      </a:dk1>
      <a:lt1>
        <a:sysClr val="window" lastClr="FFFFFF"/>
      </a:lt1>
      <a:dk2>
        <a:srgbClr val="888B8D"/>
      </a:dk2>
      <a:lt2>
        <a:srgbClr val="222223"/>
      </a:lt2>
      <a:accent1>
        <a:srgbClr val="F1BE48"/>
      </a:accent1>
      <a:accent2>
        <a:srgbClr val="888B8D"/>
      </a:accent2>
      <a:accent3>
        <a:srgbClr val="FF585D"/>
      </a:accent3>
      <a:accent4>
        <a:srgbClr val="71B2C9"/>
      </a:accent4>
      <a:accent5>
        <a:srgbClr val="C8C9C7"/>
      </a:accent5>
      <a:accent6>
        <a:srgbClr val="74AA50"/>
      </a:accent6>
      <a:hlink>
        <a:srgbClr val="485CC7"/>
      </a:hlink>
      <a:folHlink>
        <a:srgbClr val="00B2A9"/>
      </a:folHlink>
    </a:clrScheme>
    <a:fontScheme name="_Ipsos Report Fonts">
      <a:majorFont>
        <a:latin typeface="Segoe UI"/>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8272</TotalTime>
  <Words>2035</Words>
  <Application>Microsoft Office PowerPoint</Application>
  <PresentationFormat>Custom</PresentationFormat>
  <Paragraphs>221</Paragraphs>
  <Slides>29</Slides>
  <Notes>29</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Beta_16-9_UK Ipsos componenets</vt:lpstr>
      <vt:lpstr>1_IpsosGlobalTemplate</vt:lpstr>
      <vt:lpstr>PowerPoint Presentation</vt:lpstr>
      <vt:lpstr>Metodološke napomene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Ipsos-Mori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Vojislav Mihailovic</dc:creator>
  <cp:lastModifiedBy>Irena</cp:lastModifiedBy>
  <cp:revision>573</cp:revision>
  <cp:lastPrinted>2019-02-07T13:32:18Z</cp:lastPrinted>
  <dcterms:created xsi:type="dcterms:W3CDTF">2015-11-12T13:27:05Z</dcterms:created>
  <dcterms:modified xsi:type="dcterms:W3CDTF">2020-04-08T10:30:02Z</dcterms:modified>
</cp:coreProperties>
</file>