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8" r:id="rId2"/>
    <p:sldId id="335" r:id="rId3"/>
    <p:sldId id="292" r:id="rId4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42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ad Safier" initials="GS" lastIdx="1" clrIdx="0">
    <p:extLst>
      <p:ext uri="{19B8F6BF-5375-455C-9EA6-DF929625EA0E}">
        <p15:presenceInfo xmlns:p15="http://schemas.microsoft.com/office/powerpoint/2012/main" userId="S-1-5-21-4240194744-3416983402-2901296127-1160" providerId="AD"/>
      </p:ext>
    </p:extLst>
  </p:cmAuthor>
  <p:cmAuthor id="2" name="Zohar Schwartzman" initials="ZS" lastIdx="1" clrIdx="1">
    <p:extLst>
      <p:ext uri="{19B8F6BF-5375-455C-9EA6-DF929625EA0E}">
        <p15:presenceInfo xmlns:p15="http://schemas.microsoft.com/office/powerpoint/2012/main" userId="S-1-5-21-4240194744-3416983402-2901296127-1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2B3"/>
    <a:srgbClr val="58595B"/>
    <a:srgbClr val="0091BA"/>
    <a:srgbClr val="D9D9D9"/>
    <a:srgbClr val="7F7F7F"/>
    <a:srgbClr val="969696"/>
    <a:srgbClr val="16667C"/>
    <a:srgbClr val="145E72"/>
    <a:srgbClr val="E0ADF5"/>
    <a:srgbClr val="1B7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9" autoAdjust="0"/>
    <p:restoredTop sz="94646" autoAdjust="0"/>
  </p:normalViewPr>
  <p:slideViewPr>
    <p:cSldViewPr snapToGrid="0">
      <p:cViewPr varScale="1">
        <p:scale>
          <a:sx n="75" d="100"/>
          <a:sy n="75" d="100"/>
        </p:scale>
        <p:origin x="504" y="56"/>
      </p:cViewPr>
      <p:guideLst>
        <p:guide pos="7242"/>
        <p:guide orient="horz" pos="2115"/>
      </p:guideLst>
    </p:cSldViewPr>
  </p:slideViewPr>
  <p:outlineViewPr>
    <p:cViewPr>
      <p:scale>
        <a:sx n="33" d="100"/>
        <a:sy n="33" d="100"/>
      </p:scale>
      <p:origin x="0" y="-2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BF268D-E446-4AE7-A283-F93B5EFD79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1BD02-1FB2-43EB-8209-E3F7BD27A8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809C05A-1811-4429-8B2B-A823188A0007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9DE53-81BA-49DF-AD42-90FF5C818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50077-28DC-428E-8225-FBDA7A4E9A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E5C9E44-22D6-40D1-9A8B-DA23A685F4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38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DB69F7B-4447-4B87-818F-65C96DCF2F16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2B36E95-1561-4ACF-8221-CD1327D9DC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5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36E95-1561-4ACF-8221-CD1327D9DCBA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7790C-5B82-4AF0-B6F9-015E81D88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225370" cy="6858001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06709F09-30A7-450C-B566-7268F18BAE9F}"/>
              </a:ext>
            </a:extLst>
          </p:cNvPr>
          <p:cNvSpPr/>
          <p:nvPr userDrawn="1"/>
        </p:nvSpPr>
        <p:spPr>
          <a:xfrm rot="10800000" flipV="1">
            <a:off x="-5979" y="1900252"/>
            <a:ext cx="12232716" cy="4977195"/>
          </a:xfrm>
          <a:custGeom>
            <a:avLst/>
            <a:gdLst>
              <a:gd name="connsiteX0" fmla="*/ 0 w 12279557"/>
              <a:gd name="connsiteY0" fmla="*/ 0 h 6876393"/>
              <a:gd name="connsiteX1" fmla="*/ 12279557 w 12279557"/>
              <a:gd name="connsiteY1" fmla="*/ 0 h 6876393"/>
              <a:gd name="connsiteX2" fmla="*/ 12279557 w 12279557"/>
              <a:gd name="connsiteY2" fmla="*/ 6876393 h 6876393"/>
              <a:gd name="connsiteX3" fmla="*/ 0 w 12279557"/>
              <a:gd name="connsiteY3" fmla="*/ 6876393 h 6876393"/>
              <a:gd name="connsiteX4" fmla="*/ 0 w 12279557"/>
              <a:gd name="connsiteY4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257107 h 7133500"/>
              <a:gd name="connsiteX1" fmla="*/ 6251290 w 12279557"/>
              <a:gd name="connsiteY1" fmla="*/ 1178280 h 7133500"/>
              <a:gd name="connsiteX2" fmla="*/ 12279557 w 12279557"/>
              <a:gd name="connsiteY2" fmla="*/ 257107 h 7133500"/>
              <a:gd name="connsiteX3" fmla="*/ 12279557 w 12279557"/>
              <a:gd name="connsiteY3" fmla="*/ 7133500 h 7133500"/>
              <a:gd name="connsiteX4" fmla="*/ 0 w 12279557"/>
              <a:gd name="connsiteY4" fmla="*/ 7133500 h 7133500"/>
              <a:gd name="connsiteX5" fmla="*/ 0 w 12279557"/>
              <a:gd name="connsiteY5" fmla="*/ 257107 h 7133500"/>
              <a:gd name="connsiteX0" fmla="*/ 0 w 12279557"/>
              <a:gd name="connsiteY0" fmla="*/ 257107 h 7133500"/>
              <a:gd name="connsiteX1" fmla="*/ 6251290 w 12279557"/>
              <a:gd name="connsiteY1" fmla="*/ 1178280 h 7133500"/>
              <a:gd name="connsiteX2" fmla="*/ 12279557 w 12279557"/>
              <a:gd name="connsiteY2" fmla="*/ 257107 h 7133500"/>
              <a:gd name="connsiteX3" fmla="*/ 12279557 w 12279557"/>
              <a:gd name="connsiteY3" fmla="*/ 7133500 h 7133500"/>
              <a:gd name="connsiteX4" fmla="*/ 0 w 12279557"/>
              <a:gd name="connsiteY4" fmla="*/ 7133500 h 7133500"/>
              <a:gd name="connsiteX5" fmla="*/ 0 w 12279557"/>
              <a:gd name="connsiteY5" fmla="*/ 257107 h 7133500"/>
              <a:gd name="connsiteX0" fmla="*/ 0 w 12279557"/>
              <a:gd name="connsiteY0" fmla="*/ 320655 h 7197048"/>
              <a:gd name="connsiteX1" fmla="*/ 6251290 w 12279557"/>
              <a:gd name="connsiteY1" fmla="*/ 1241828 h 7197048"/>
              <a:gd name="connsiteX2" fmla="*/ 12279557 w 12279557"/>
              <a:gd name="connsiteY2" fmla="*/ 320655 h 7197048"/>
              <a:gd name="connsiteX3" fmla="*/ 12279557 w 12279557"/>
              <a:gd name="connsiteY3" fmla="*/ 7197048 h 7197048"/>
              <a:gd name="connsiteX4" fmla="*/ 0 w 12279557"/>
              <a:gd name="connsiteY4" fmla="*/ 7197048 h 7197048"/>
              <a:gd name="connsiteX5" fmla="*/ 0 w 12279557"/>
              <a:gd name="connsiteY5" fmla="*/ 320655 h 7197048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13064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13064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486471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13064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51491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5149193"/>
              <a:gd name="connsiteX1" fmla="*/ 6130640 w 12279557"/>
              <a:gd name="connsiteY1" fmla="*/ 921173 h 5149193"/>
              <a:gd name="connsiteX2" fmla="*/ 12279557 w 12279557"/>
              <a:gd name="connsiteY2" fmla="*/ 0 h 5149193"/>
              <a:gd name="connsiteX3" fmla="*/ 12279557 w 12279557"/>
              <a:gd name="connsiteY3" fmla="*/ 5149193 h 5149193"/>
              <a:gd name="connsiteX4" fmla="*/ 6803 w 12279557"/>
              <a:gd name="connsiteY4" fmla="*/ 4966313 h 5149193"/>
              <a:gd name="connsiteX5" fmla="*/ 0 w 12279557"/>
              <a:gd name="connsiteY5" fmla="*/ 0 h 5149193"/>
              <a:gd name="connsiteX0" fmla="*/ 654 w 12280211"/>
              <a:gd name="connsiteY0" fmla="*/ 0 h 5149193"/>
              <a:gd name="connsiteX1" fmla="*/ 6131294 w 12280211"/>
              <a:gd name="connsiteY1" fmla="*/ 921173 h 5149193"/>
              <a:gd name="connsiteX2" fmla="*/ 12280211 w 12280211"/>
              <a:gd name="connsiteY2" fmla="*/ 0 h 5149193"/>
              <a:gd name="connsiteX3" fmla="*/ 12280211 w 12280211"/>
              <a:gd name="connsiteY3" fmla="*/ 5149193 h 5149193"/>
              <a:gd name="connsiteX4" fmla="*/ 654 w 12280211"/>
              <a:gd name="connsiteY4" fmla="*/ 5135646 h 5149193"/>
              <a:gd name="connsiteX5" fmla="*/ 654 w 12280211"/>
              <a:gd name="connsiteY5" fmla="*/ 0 h 5149193"/>
              <a:gd name="connsiteX0" fmla="*/ 7104 w 12286661"/>
              <a:gd name="connsiteY0" fmla="*/ 0 h 5149193"/>
              <a:gd name="connsiteX1" fmla="*/ 6137744 w 12286661"/>
              <a:gd name="connsiteY1" fmla="*/ 921173 h 5149193"/>
              <a:gd name="connsiteX2" fmla="*/ 12286661 w 12286661"/>
              <a:gd name="connsiteY2" fmla="*/ 0 h 5149193"/>
              <a:gd name="connsiteX3" fmla="*/ 12286661 w 12286661"/>
              <a:gd name="connsiteY3" fmla="*/ 5149193 h 5149193"/>
              <a:gd name="connsiteX4" fmla="*/ 301 w 12286661"/>
              <a:gd name="connsiteY4" fmla="*/ 5149192 h 5149193"/>
              <a:gd name="connsiteX5" fmla="*/ 7104 w 12286661"/>
              <a:gd name="connsiteY5" fmla="*/ 0 h 5149193"/>
              <a:gd name="connsiteX0" fmla="*/ 7104 w 12286661"/>
              <a:gd name="connsiteY0" fmla="*/ 0 h 5149193"/>
              <a:gd name="connsiteX1" fmla="*/ 6164958 w 12286661"/>
              <a:gd name="connsiteY1" fmla="*/ 914400 h 5149193"/>
              <a:gd name="connsiteX2" fmla="*/ 12286661 w 12286661"/>
              <a:gd name="connsiteY2" fmla="*/ 0 h 5149193"/>
              <a:gd name="connsiteX3" fmla="*/ 12286661 w 12286661"/>
              <a:gd name="connsiteY3" fmla="*/ 5149193 h 5149193"/>
              <a:gd name="connsiteX4" fmla="*/ 301 w 12286661"/>
              <a:gd name="connsiteY4" fmla="*/ 5149192 h 5149193"/>
              <a:gd name="connsiteX5" fmla="*/ 7104 w 12286661"/>
              <a:gd name="connsiteY5" fmla="*/ 0 h 5149193"/>
              <a:gd name="connsiteX0" fmla="*/ 7104 w 12286661"/>
              <a:gd name="connsiteY0" fmla="*/ 0 h 5149192"/>
              <a:gd name="connsiteX1" fmla="*/ 6164958 w 12286661"/>
              <a:gd name="connsiteY1" fmla="*/ 914400 h 5149192"/>
              <a:gd name="connsiteX2" fmla="*/ 12286661 w 12286661"/>
              <a:gd name="connsiteY2" fmla="*/ 0 h 5149192"/>
              <a:gd name="connsiteX3" fmla="*/ 12238638 w 12286661"/>
              <a:gd name="connsiteY3" fmla="*/ 4354323 h 5149192"/>
              <a:gd name="connsiteX4" fmla="*/ 301 w 12286661"/>
              <a:gd name="connsiteY4" fmla="*/ 5149192 h 5149192"/>
              <a:gd name="connsiteX5" fmla="*/ 7104 w 12286661"/>
              <a:gd name="connsiteY5" fmla="*/ 0 h 5149192"/>
              <a:gd name="connsiteX0" fmla="*/ 7104 w 12292664"/>
              <a:gd name="connsiteY0" fmla="*/ 0 h 5149192"/>
              <a:gd name="connsiteX1" fmla="*/ 6164958 w 12292664"/>
              <a:gd name="connsiteY1" fmla="*/ 914400 h 5149192"/>
              <a:gd name="connsiteX2" fmla="*/ 12286661 w 12292664"/>
              <a:gd name="connsiteY2" fmla="*/ 0 h 5149192"/>
              <a:gd name="connsiteX3" fmla="*/ 12292664 w 12292664"/>
              <a:gd name="connsiteY3" fmla="*/ 4951970 h 5149192"/>
              <a:gd name="connsiteX4" fmla="*/ 301 w 12292664"/>
              <a:gd name="connsiteY4" fmla="*/ 5149192 h 5149192"/>
              <a:gd name="connsiteX5" fmla="*/ 7104 w 12292664"/>
              <a:gd name="connsiteY5" fmla="*/ 0 h 5149192"/>
              <a:gd name="connsiteX0" fmla="*/ 0 w 12285560"/>
              <a:gd name="connsiteY0" fmla="*/ 0 h 4951970"/>
              <a:gd name="connsiteX1" fmla="*/ 6157854 w 12285560"/>
              <a:gd name="connsiteY1" fmla="*/ 914400 h 4951970"/>
              <a:gd name="connsiteX2" fmla="*/ 12279557 w 12285560"/>
              <a:gd name="connsiteY2" fmla="*/ 0 h 4951970"/>
              <a:gd name="connsiteX3" fmla="*/ 12285560 w 12285560"/>
              <a:gd name="connsiteY3" fmla="*/ 4951970 h 4951970"/>
              <a:gd name="connsiteX4" fmla="*/ 5203 w 12285560"/>
              <a:gd name="connsiteY4" fmla="*/ 4449945 h 4951970"/>
              <a:gd name="connsiteX5" fmla="*/ 0 w 12285560"/>
              <a:gd name="connsiteY5" fmla="*/ 0 h 4951970"/>
              <a:gd name="connsiteX0" fmla="*/ 1374 w 12286934"/>
              <a:gd name="connsiteY0" fmla="*/ 0 h 4963922"/>
              <a:gd name="connsiteX1" fmla="*/ 6159228 w 12286934"/>
              <a:gd name="connsiteY1" fmla="*/ 914400 h 4963922"/>
              <a:gd name="connsiteX2" fmla="*/ 12280931 w 12286934"/>
              <a:gd name="connsiteY2" fmla="*/ 0 h 4963922"/>
              <a:gd name="connsiteX3" fmla="*/ 12286934 w 12286934"/>
              <a:gd name="connsiteY3" fmla="*/ 4951970 h 4963922"/>
              <a:gd name="connsiteX4" fmla="*/ 574 w 12286934"/>
              <a:gd name="connsiteY4" fmla="*/ 4963922 h 4963922"/>
              <a:gd name="connsiteX5" fmla="*/ 1374 w 12286934"/>
              <a:gd name="connsiteY5" fmla="*/ 0 h 4963922"/>
              <a:gd name="connsiteX0" fmla="*/ 1374 w 12286934"/>
              <a:gd name="connsiteY0" fmla="*/ 0 h 4977195"/>
              <a:gd name="connsiteX1" fmla="*/ 6159228 w 12286934"/>
              <a:gd name="connsiteY1" fmla="*/ 914400 h 4977195"/>
              <a:gd name="connsiteX2" fmla="*/ 12280931 w 12286934"/>
              <a:gd name="connsiteY2" fmla="*/ 0 h 4977195"/>
              <a:gd name="connsiteX3" fmla="*/ 12286934 w 12286934"/>
              <a:gd name="connsiteY3" fmla="*/ 4977195 h 4977195"/>
              <a:gd name="connsiteX4" fmla="*/ 574 w 12286934"/>
              <a:gd name="connsiteY4" fmla="*/ 4963922 h 4977195"/>
              <a:gd name="connsiteX5" fmla="*/ 1374 w 12286934"/>
              <a:gd name="connsiteY5" fmla="*/ 0 h 49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6934" h="4977195">
                <a:moveTo>
                  <a:pt x="1374" y="0"/>
                </a:moveTo>
                <a:lnTo>
                  <a:pt x="6159228" y="914400"/>
                </a:lnTo>
                <a:lnTo>
                  <a:pt x="12280931" y="0"/>
                </a:lnTo>
                <a:lnTo>
                  <a:pt x="12286934" y="4977195"/>
                </a:lnTo>
                <a:lnTo>
                  <a:pt x="574" y="4963922"/>
                </a:lnTo>
                <a:cubicBezTo>
                  <a:pt x="-1694" y="3308484"/>
                  <a:pt x="3642" y="1655438"/>
                  <a:pt x="1374" y="0"/>
                </a:cubicBezTo>
                <a:close/>
              </a:path>
            </a:pathLst>
          </a:custGeom>
          <a:solidFill>
            <a:srgbClr val="209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1174" y="3043685"/>
            <a:ext cx="8223180" cy="2219196"/>
          </a:xfrm>
        </p:spPr>
        <p:txBody>
          <a:bodyPr wrap="square" anchor="t" anchorCtr="0">
            <a:noAutofit/>
          </a:bodyPr>
          <a:lstStyle>
            <a:lvl1pPr algn="ctr">
              <a:defRPr kumimoji="0" lang="he-IL" sz="7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>
              <a:lnSpc>
                <a:spcPts val="8000"/>
              </a:lnSpc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6445" y="624797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eodedPashut_OE Regular" panose="02000500000000000000" pitchFamily="50" charset="-79"/>
                <a:cs typeface="MeodedPashut_OE Regular" panose="02000500000000000000" pitchFamily="50" charset="-79"/>
              </a:defRPr>
            </a:lvl1pPr>
          </a:lstStyle>
          <a:p>
            <a:r>
              <a:rPr lang="he-IL" dirty="0"/>
              <a:t>חטיבה        חודש שנה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67515D9-D5E5-4539-A1A4-01C6209F4B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165" y="3844800"/>
            <a:ext cx="2795799" cy="1887542"/>
          </a:xfrm>
        </p:spPr>
        <p:txBody>
          <a:bodyPr>
            <a:noAutofit/>
          </a:bodyPr>
          <a:lstStyle>
            <a:lvl1pPr marL="0" indent="0" algn="r" rtl="1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________</a:t>
            </a:r>
            <a:br>
              <a:rPr lang="en-US" dirty="0"/>
            </a:br>
            <a:r>
              <a:rPr lang="he-IL" dirty="0"/>
              <a:t>שם </a:t>
            </a:r>
          </a:p>
          <a:p>
            <a:r>
              <a:rPr lang="he-IL" dirty="0"/>
              <a:t>תפקיד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6653A-AB18-401C-8D1A-9114A96555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0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 userDrawn="1">
          <p15:clr>
            <a:srgbClr val="FBAE40"/>
          </p15:clr>
        </p15:guide>
        <p15:guide id="2" pos="726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165" y="2299969"/>
            <a:ext cx="11388327" cy="376029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165" y="668578"/>
            <a:ext cx="11416889" cy="718658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AF4BC8-E1B3-49C8-8D81-CFD01472379C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142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00C8FB-BE51-406B-B184-B145F27BD02B}"/>
              </a:ext>
            </a:extLst>
          </p:cNvPr>
          <p:cNvSpPr/>
          <p:nvPr userDrawn="1"/>
        </p:nvSpPr>
        <p:spPr>
          <a:xfrm rot="10800000" flipV="1">
            <a:off x="0" y="0"/>
            <a:ext cx="5015849" cy="6857999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A6DE5D-2AB2-4B1F-B0D5-2A0253C39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3" y="0"/>
            <a:ext cx="2509838" cy="3438525"/>
          </a:xfrm>
          <a:solidFill>
            <a:srgbClr val="D9D9D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84D015A-429B-47FA-BB7C-D685108E5A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27" y="3437908"/>
            <a:ext cx="5019676" cy="343852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8350" y="2299969"/>
            <a:ext cx="5768142" cy="376029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0" y="668578"/>
            <a:ext cx="6341534" cy="718658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F4BC8-E1B3-49C8-8D81-CFD01472379C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58B9B4A-4824-4652-8858-76E2A7F4FEB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50405" y="301953"/>
            <a:ext cx="1887065" cy="2201612"/>
          </a:xfrm>
        </p:spPr>
        <p:txBody>
          <a:bodyPr wrap="square">
            <a:noAutofit/>
          </a:bodyPr>
          <a:lstStyle>
            <a:lvl1pPr>
              <a:defRPr lang="en-US" sz="1600" dirty="0">
                <a:solidFill>
                  <a:prstClr val="white"/>
                </a:solidFill>
              </a:defRPr>
            </a:lvl1pPr>
            <a:lvl2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dirty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>
              <a:buClr>
                <a:srgbClr val="87A230"/>
              </a:buClr>
              <a:buSzPct val="80000"/>
            </a:pPr>
            <a:r>
              <a:rPr lang="he-IL" dirty="0"/>
              <a:t>טקסט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4D40EC-E68E-4FFB-8955-D0D62666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9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00C8FB-BE51-406B-B184-B145F27BD02B}"/>
              </a:ext>
            </a:extLst>
          </p:cNvPr>
          <p:cNvSpPr/>
          <p:nvPr userDrawn="1"/>
        </p:nvSpPr>
        <p:spPr>
          <a:xfrm rot="10800000" flipV="1">
            <a:off x="-1" y="0"/>
            <a:ext cx="2498725" cy="68579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8350" y="2299969"/>
            <a:ext cx="5768142" cy="376029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0" y="668578"/>
            <a:ext cx="6341534" cy="718658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AB2BE2-8479-4B1D-BD0C-C995B3BDD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1"/>
            <a:ext cx="1081958" cy="2970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AF4BC8-E1B3-49C8-8D81-CFD01472379C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46F972C-F125-429E-89CD-81B07228DF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3" y="0"/>
            <a:ext cx="2509838" cy="34385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he-IL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657105-E129-4773-B2BB-EC2813276E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8725" y="0"/>
            <a:ext cx="2509838" cy="34385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73A5EC-A887-47CF-871A-27D97262FF46}"/>
              </a:ext>
            </a:extLst>
          </p:cNvPr>
          <p:cNvSpPr/>
          <p:nvPr userDrawn="1"/>
        </p:nvSpPr>
        <p:spPr>
          <a:xfrm rot="10800000" flipV="1">
            <a:off x="2498724" y="3438525"/>
            <a:ext cx="2517123" cy="3419474"/>
          </a:xfrm>
          <a:prstGeom prst="rect">
            <a:avLst/>
          </a:prstGeom>
          <a:solidFill>
            <a:srgbClr val="209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2FF7B22-1744-49E6-8BF8-006E791AA57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50405" y="3700998"/>
            <a:ext cx="1887065" cy="2201612"/>
          </a:xfrm>
        </p:spPr>
        <p:txBody>
          <a:bodyPr wrap="square">
            <a:noAutofit/>
          </a:bodyPr>
          <a:lstStyle>
            <a:lvl1pPr>
              <a:defRPr lang="en-US" sz="1600" dirty="0">
                <a:solidFill>
                  <a:prstClr val="white"/>
                </a:solidFill>
              </a:defRPr>
            </a:lvl1pPr>
            <a:lvl2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dirty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>
              <a:buClr>
                <a:srgbClr val="87A230"/>
              </a:buClr>
              <a:buSzPct val="80000"/>
            </a:pPr>
            <a:r>
              <a:rPr lang="he-IL" dirty="0"/>
              <a:t>טקסט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67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2758" y="4431465"/>
            <a:ext cx="3733734" cy="190627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2758" y="2530800"/>
            <a:ext cx="3762295" cy="840230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sz="5400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F4BC8-E1B3-49C8-8D81-CFD01472379C}"/>
              </a:ext>
            </a:extLst>
          </p:cNvPr>
          <p:cNvSpPr/>
          <p:nvPr userDrawn="1"/>
        </p:nvSpPr>
        <p:spPr>
          <a:xfrm rot="10800000" flipV="1">
            <a:off x="10696908" y="3763483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D81B7-BF61-4A5A-94B6-F0181FCE4CEE}"/>
              </a:ext>
            </a:extLst>
          </p:cNvPr>
          <p:cNvSpPr/>
          <p:nvPr userDrawn="1"/>
        </p:nvSpPr>
        <p:spPr>
          <a:xfrm rot="10800000" flipV="1">
            <a:off x="-6931" y="1"/>
            <a:ext cx="7529038" cy="68580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012CBD0-2678-47D9-A6F2-C461C302B3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8725" y="0"/>
            <a:ext cx="5023382" cy="34385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79C0B61-92FE-4EE1-B600-CEC1FA65EF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8725" y="3438525"/>
            <a:ext cx="5023382" cy="3438525"/>
          </a:xfrm>
          <a:solidFill>
            <a:srgbClr val="969696"/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1C0FA6-0142-4687-9958-38E56B7723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8166" y="274356"/>
            <a:ext cx="2001696" cy="5905728"/>
          </a:xfrm>
        </p:spPr>
        <p:txBody>
          <a:bodyPr wrap="square">
            <a:noAutofit/>
          </a:bodyPr>
          <a:lstStyle>
            <a:lvl1pPr>
              <a:defRPr lang="en-US" sz="1600" dirty="0" smtClean="0">
                <a:solidFill>
                  <a:prstClr val="white"/>
                </a:solidFill>
              </a:defRPr>
            </a:lvl1pPr>
            <a:lvl2pPr>
              <a:defRPr lang="he-IL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>
              <a:buClr>
                <a:srgbClr val="87A230"/>
              </a:buClr>
              <a:buSzPct val="80000"/>
            </a:pPr>
            <a:r>
              <a:rPr lang="he-IL" dirty="0"/>
              <a:t>טקסט</a:t>
            </a:r>
            <a:endParaRPr lang="en-US" dirty="0"/>
          </a:p>
          <a:p>
            <a:pPr marL="457200" lvl="1" algn="l" rtl="0"/>
            <a:endParaRPr lang="he-I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920D06-063E-481C-9E0D-6ECEA503A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79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A6DE5D-2AB2-4B1F-B0D5-2A0253C39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3" y="1"/>
            <a:ext cx="5026962" cy="3437908"/>
          </a:xfrm>
          <a:solidFill>
            <a:srgbClr val="D9D9D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84D015A-429B-47FA-BB7C-D685108E5A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27" y="3437908"/>
            <a:ext cx="5019676" cy="343852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8350" y="2299969"/>
            <a:ext cx="5768142" cy="376029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0" y="668578"/>
            <a:ext cx="6341534" cy="718658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F4BC8-E1B3-49C8-8D81-CFD01472379C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4D40EC-E68E-4FFB-8955-D0D62666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10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38D1195-86D4-41E0-AC77-1E8B45B938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6932" y="0"/>
            <a:ext cx="7529039" cy="34385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A18D3EE-7941-455F-9F21-D663F4B129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932" y="3438525"/>
            <a:ext cx="7529039" cy="3438525"/>
          </a:xfrm>
          <a:solidFill>
            <a:srgbClr val="969696"/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2758" y="2110631"/>
            <a:ext cx="3733734" cy="190627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2758" y="669600"/>
            <a:ext cx="3762295" cy="701731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sz="4400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B964B-282C-4C5C-9CCA-2401EFDC9B3B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5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38D1195-86D4-41E0-AC77-1E8B45B938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6932" y="0"/>
            <a:ext cx="7529039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2758" y="2110631"/>
            <a:ext cx="3733734" cy="190627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2758" y="669600"/>
            <a:ext cx="3762295" cy="701731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sz="4400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B964B-282C-4C5C-9CCA-2401EFDC9B3B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18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2758" y="2110631"/>
            <a:ext cx="3733734" cy="190627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2758" y="669600"/>
            <a:ext cx="3762295" cy="701731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sz="4400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AB2BE2-8479-4B1D-BD0C-C995B3BDD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1"/>
            <a:ext cx="1081958" cy="2970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AD81B7-BF61-4A5A-94B6-F0181FCE4CEE}"/>
              </a:ext>
            </a:extLst>
          </p:cNvPr>
          <p:cNvSpPr/>
          <p:nvPr userDrawn="1"/>
        </p:nvSpPr>
        <p:spPr>
          <a:xfrm rot="10800000" flipV="1">
            <a:off x="-6931" y="1"/>
            <a:ext cx="7529038" cy="68580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B964B-282C-4C5C-9CCA-2401EFDC9B3B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40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2758" y="2110631"/>
            <a:ext cx="3733734" cy="190627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2758" y="669600"/>
            <a:ext cx="3762295" cy="701731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sz="4400" noProof="0" dirty="0">
                <a:solidFill>
                  <a:srgbClr val="2092B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D81B7-BF61-4A5A-94B6-F0181FCE4CEE}"/>
              </a:ext>
            </a:extLst>
          </p:cNvPr>
          <p:cNvSpPr/>
          <p:nvPr userDrawn="1"/>
        </p:nvSpPr>
        <p:spPr>
          <a:xfrm rot="10800000" flipV="1">
            <a:off x="-6931" y="1"/>
            <a:ext cx="7529038" cy="68580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B04D8-3D37-451C-9DAF-8A90E2A3E0F8}"/>
              </a:ext>
            </a:extLst>
          </p:cNvPr>
          <p:cNvSpPr/>
          <p:nvPr userDrawn="1"/>
        </p:nvSpPr>
        <p:spPr>
          <a:xfrm rot="10800000" flipV="1">
            <a:off x="-6930" y="1"/>
            <a:ext cx="7535712" cy="3437907"/>
          </a:xfrm>
          <a:prstGeom prst="rect">
            <a:avLst/>
          </a:prstGeom>
          <a:solidFill>
            <a:srgbClr val="209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5389BE-0C0A-4500-8782-01436AA2FD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28166" y="418195"/>
            <a:ext cx="6870536" cy="279754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endParaRPr lang="he-IL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DC51096-5C2C-47AC-8221-0B80D463F1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263041" y="5904866"/>
            <a:ext cx="4835660" cy="650019"/>
          </a:xfrm>
        </p:spPr>
        <p:txBody>
          <a:bodyPr wrap="square">
            <a:noAutofit/>
          </a:bodyPr>
          <a:lstStyle>
            <a:lvl1pPr>
              <a:defRPr kumimoji="0" lang="en-US" sz="22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tabLst/>
            </a:pPr>
            <a:r>
              <a:rPr lang="he-IL" dirty="0"/>
              <a:t>טקסט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786652-7FF3-4C80-9C13-558CCFF909FD}"/>
              </a:ext>
            </a:extLst>
          </p:cNvPr>
          <p:cNvSpPr txBox="1">
            <a:spLocks/>
          </p:cNvSpPr>
          <p:nvPr userDrawn="1"/>
        </p:nvSpPr>
        <p:spPr>
          <a:xfrm>
            <a:off x="1998853" y="3843686"/>
            <a:ext cx="5364036" cy="25706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buNone/>
              <a:defRPr lang="he-IL" sz="19900" kern="1200" noProof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he-IL"/>
              <a:t>כו</a:t>
            </a:r>
            <a:endParaRPr lang="he-IL" sz="4400">
              <a:solidFill>
                <a:srgbClr val="2092B3"/>
              </a:solidFill>
              <a:latin typeface="MeodedPashut_OE Regular" panose="02000500000000000000" pitchFamily="50" charset="-79"/>
              <a:cs typeface="MeodedPashut_OE Regular" panose="02000500000000000000" pitchFamily="50" charset="-79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BF7F5E-1F26-45B0-9059-79867A76FF1E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28165" y="3703126"/>
            <a:ext cx="4463053" cy="248260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lang="en-US" sz="1600" dirty="0" smtClean="0">
                <a:solidFill>
                  <a:prstClr val="white"/>
                </a:solidFill>
              </a:defRPr>
            </a:lvl1pPr>
            <a:lvl2pPr>
              <a:defRPr lang="he-IL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>
              <a:buClr>
                <a:srgbClr val="87A230"/>
              </a:buClr>
              <a:buSzPct val="80000"/>
            </a:pPr>
            <a:r>
              <a:rPr lang="he-IL" dirty="0"/>
              <a:t>דיאגרמה</a:t>
            </a:r>
            <a:endParaRPr lang="en-US" dirty="0"/>
          </a:p>
          <a:p>
            <a:pPr marL="457200" lvl="1" algn="l" rtl="0"/>
            <a:endParaRPr lang="he-IL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48A56A-3A8F-4181-8C9A-76FF9C695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6508" y="692150"/>
            <a:ext cx="5121099" cy="190627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9868" y="3005171"/>
            <a:ext cx="3245185" cy="923330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sz="6000" noProof="0" dirty="0">
                <a:solidFill>
                  <a:srgbClr val="2092B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AB2BE2-8479-4B1D-BD0C-C995B3BDD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1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8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656"/>
            <a:ext cx="12225370" cy="7506213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631C9F22-6C78-4D31-AF88-C20AA4EF1D48}"/>
              </a:ext>
            </a:extLst>
          </p:cNvPr>
          <p:cNvSpPr/>
          <p:nvPr userDrawn="1"/>
        </p:nvSpPr>
        <p:spPr>
          <a:xfrm rot="10800000" flipV="1">
            <a:off x="-4056" y="751601"/>
            <a:ext cx="12228164" cy="6136165"/>
          </a:xfrm>
          <a:custGeom>
            <a:avLst/>
            <a:gdLst>
              <a:gd name="connsiteX0" fmla="*/ 0 w 12279557"/>
              <a:gd name="connsiteY0" fmla="*/ 0 h 6876393"/>
              <a:gd name="connsiteX1" fmla="*/ 12279557 w 12279557"/>
              <a:gd name="connsiteY1" fmla="*/ 0 h 6876393"/>
              <a:gd name="connsiteX2" fmla="*/ 12279557 w 12279557"/>
              <a:gd name="connsiteY2" fmla="*/ 6876393 h 6876393"/>
              <a:gd name="connsiteX3" fmla="*/ 0 w 12279557"/>
              <a:gd name="connsiteY3" fmla="*/ 6876393 h 6876393"/>
              <a:gd name="connsiteX4" fmla="*/ 0 w 12279557"/>
              <a:gd name="connsiteY4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257107 h 7133500"/>
              <a:gd name="connsiteX1" fmla="*/ 6251290 w 12279557"/>
              <a:gd name="connsiteY1" fmla="*/ 1178280 h 7133500"/>
              <a:gd name="connsiteX2" fmla="*/ 12279557 w 12279557"/>
              <a:gd name="connsiteY2" fmla="*/ 257107 h 7133500"/>
              <a:gd name="connsiteX3" fmla="*/ 12279557 w 12279557"/>
              <a:gd name="connsiteY3" fmla="*/ 7133500 h 7133500"/>
              <a:gd name="connsiteX4" fmla="*/ 0 w 12279557"/>
              <a:gd name="connsiteY4" fmla="*/ 7133500 h 7133500"/>
              <a:gd name="connsiteX5" fmla="*/ 0 w 12279557"/>
              <a:gd name="connsiteY5" fmla="*/ 257107 h 7133500"/>
              <a:gd name="connsiteX0" fmla="*/ 0 w 12279557"/>
              <a:gd name="connsiteY0" fmla="*/ 257107 h 7133500"/>
              <a:gd name="connsiteX1" fmla="*/ 6251290 w 12279557"/>
              <a:gd name="connsiteY1" fmla="*/ 1178280 h 7133500"/>
              <a:gd name="connsiteX2" fmla="*/ 12279557 w 12279557"/>
              <a:gd name="connsiteY2" fmla="*/ 257107 h 7133500"/>
              <a:gd name="connsiteX3" fmla="*/ 12279557 w 12279557"/>
              <a:gd name="connsiteY3" fmla="*/ 7133500 h 7133500"/>
              <a:gd name="connsiteX4" fmla="*/ 0 w 12279557"/>
              <a:gd name="connsiteY4" fmla="*/ 7133500 h 7133500"/>
              <a:gd name="connsiteX5" fmla="*/ 0 w 12279557"/>
              <a:gd name="connsiteY5" fmla="*/ 257107 h 7133500"/>
              <a:gd name="connsiteX0" fmla="*/ 0 w 12279557"/>
              <a:gd name="connsiteY0" fmla="*/ 320655 h 7197048"/>
              <a:gd name="connsiteX1" fmla="*/ 6251290 w 12279557"/>
              <a:gd name="connsiteY1" fmla="*/ 1241828 h 7197048"/>
              <a:gd name="connsiteX2" fmla="*/ 12279557 w 12279557"/>
              <a:gd name="connsiteY2" fmla="*/ 320655 h 7197048"/>
              <a:gd name="connsiteX3" fmla="*/ 12279557 w 12279557"/>
              <a:gd name="connsiteY3" fmla="*/ 7197048 h 7197048"/>
              <a:gd name="connsiteX4" fmla="*/ 0 w 12279557"/>
              <a:gd name="connsiteY4" fmla="*/ 7197048 h 7197048"/>
              <a:gd name="connsiteX5" fmla="*/ 0 w 12279557"/>
              <a:gd name="connsiteY5" fmla="*/ 320655 h 7197048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13064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164658 w 12279557"/>
              <a:gd name="connsiteY1" fmla="*/ 914400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151051 w 12279557"/>
              <a:gd name="connsiteY1" fmla="*/ 907627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151051 w 12279557"/>
              <a:gd name="connsiteY1" fmla="*/ 907627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382907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151051 w 12279557"/>
              <a:gd name="connsiteY1" fmla="*/ 907627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14579 w 12279557"/>
              <a:gd name="connsiteY4" fmla="*/ 6571593 h 6876393"/>
              <a:gd name="connsiteX5" fmla="*/ 0 w 12279557"/>
              <a:gd name="connsiteY5" fmla="*/ 0 h 6876393"/>
              <a:gd name="connsiteX0" fmla="*/ 0 w 12279557"/>
              <a:gd name="connsiteY0" fmla="*/ 0 h 6571593"/>
              <a:gd name="connsiteX1" fmla="*/ 6151051 w 12279557"/>
              <a:gd name="connsiteY1" fmla="*/ 907627 h 6571593"/>
              <a:gd name="connsiteX2" fmla="*/ 12279557 w 12279557"/>
              <a:gd name="connsiteY2" fmla="*/ 0 h 6571593"/>
              <a:gd name="connsiteX3" fmla="*/ 12264978 w 12279557"/>
              <a:gd name="connsiteY3" fmla="*/ 6252279 h 6571593"/>
              <a:gd name="connsiteX4" fmla="*/ 14579 w 12279557"/>
              <a:gd name="connsiteY4" fmla="*/ 6571593 h 6571593"/>
              <a:gd name="connsiteX5" fmla="*/ 0 w 12279557"/>
              <a:gd name="connsiteY5" fmla="*/ 0 h 6571593"/>
              <a:gd name="connsiteX0" fmla="*/ 0 w 12294781"/>
              <a:gd name="connsiteY0" fmla="*/ 0 h 6571593"/>
              <a:gd name="connsiteX1" fmla="*/ 6151051 w 12294781"/>
              <a:gd name="connsiteY1" fmla="*/ 907627 h 6571593"/>
              <a:gd name="connsiteX2" fmla="*/ 12279557 w 12294781"/>
              <a:gd name="connsiteY2" fmla="*/ 0 h 6571593"/>
              <a:gd name="connsiteX3" fmla="*/ 12294135 w 12294781"/>
              <a:gd name="connsiteY3" fmla="*/ 6557079 h 6571593"/>
              <a:gd name="connsiteX4" fmla="*/ 14579 w 12294781"/>
              <a:gd name="connsiteY4" fmla="*/ 6571593 h 6571593"/>
              <a:gd name="connsiteX5" fmla="*/ 0 w 12294781"/>
              <a:gd name="connsiteY5" fmla="*/ 0 h 6571593"/>
              <a:gd name="connsiteX0" fmla="*/ 0 w 12309134"/>
              <a:gd name="connsiteY0" fmla="*/ 0 h 6571593"/>
              <a:gd name="connsiteX1" fmla="*/ 6151051 w 12309134"/>
              <a:gd name="connsiteY1" fmla="*/ 907627 h 6571593"/>
              <a:gd name="connsiteX2" fmla="*/ 12279557 w 12309134"/>
              <a:gd name="connsiteY2" fmla="*/ 0 h 6571593"/>
              <a:gd name="connsiteX3" fmla="*/ 12308713 w 12309134"/>
              <a:gd name="connsiteY3" fmla="*/ 6571593 h 6571593"/>
              <a:gd name="connsiteX4" fmla="*/ 14579 w 12309134"/>
              <a:gd name="connsiteY4" fmla="*/ 6571593 h 6571593"/>
              <a:gd name="connsiteX5" fmla="*/ 0 w 12309134"/>
              <a:gd name="connsiteY5" fmla="*/ 0 h 6571593"/>
              <a:gd name="connsiteX0" fmla="*/ 1402 w 12310536"/>
              <a:gd name="connsiteY0" fmla="*/ 0 h 6586107"/>
              <a:gd name="connsiteX1" fmla="*/ 6152453 w 12310536"/>
              <a:gd name="connsiteY1" fmla="*/ 907627 h 6586107"/>
              <a:gd name="connsiteX2" fmla="*/ 12280959 w 12310536"/>
              <a:gd name="connsiteY2" fmla="*/ 0 h 6586107"/>
              <a:gd name="connsiteX3" fmla="*/ 12310115 w 12310536"/>
              <a:gd name="connsiteY3" fmla="*/ 6571593 h 6586107"/>
              <a:gd name="connsiteX4" fmla="*/ 1403 w 12310536"/>
              <a:gd name="connsiteY4" fmla="*/ 6586107 h 6586107"/>
              <a:gd name="connsiteX5" fmla="*/ 1402 w 12310536"/>
              <a:gd name="connsiteY5" fmla="*/ 0 h 6586107"/>
              <a:gd name="connsiteX0" fmla="*/ 1402 w 12280959"/>
              <a:gd name="connsiteY0" fmla="*/ 0 h 6586107"/>
              <a:gd name="connsiteX1" fmla="*/ 6152453 w 12280959"/>
              <a:gd name="connsiteY1" fmla="*/ 907627 h 6586107"/>
              <a:gd name="connsiteX2" fmla="*/ 12280959 w 12280959"/>
              <a:gd name="connsiteY2" fmla="*/ 0 h 6586107"/>
              <a:gd name="connsiteX3" fmla="*/ 12120593 w 12280959"/>
              <a:gd name="connsiteY3" fmla="*/ 5120165 h 6586107"/>
              <a:gd name="connsiteX4" fmla="*/ 1403 w 12280959"/>
              <a:gd name="connsiteY4" fmla="*/ 6586107 h 6586107"/>
              <a:gd name="connsiteX5" fmla="*/ 1402 w 12280959"/>
              <a:gd name="connsiteY5" fmla="*/ 0 h 6586107"/>
              <a:gd name="connsiteX0" fmla="*/ 1402 w 12280959"/>
              <a:gd name="connsiteY0" fmla="*/ 0 h 6586107"/>
              <a:gd name="connsiteX1" fmla="*/ 6152453 w 12280959"/>
              <a:gd name="connsiteY1" fmla="*/ 907627 h 6586107"/>
              <a:gd name="connsiteX2" fmla="*/ 12280959 w 12280959"/>
              <a:gd name="connsiteY2" fmla="*/ 0 h 6586107"/>
              <a:gd name="connsiteX3" fmla="*/ 12237223 w 12280959"/>
              <a:gd name="connsiteY3" fmla="*/ 6121650 h 6586107"/>
              <a:gd name="connsiteX4" fmla="*/ 1403 w 12280959"/>
              <a:gd name="connsiteY4" fmla="*/ 6586107 h 6586107"/>
              <a:gd name="connsiteX5" fmla="*/ 1402 w 12280959"/>
              <a:gd name="connsiteY5" fmla="*/ 0 h 6586107"/>
              <a:gd name="connsiteX0" fmla="*/ 0 w 12279557"/>
              <a:gd name="connsiteY0" fmla="*/ 0 h 6121650"/>
              <a:gd name="connsiteX1" fmla="*/ 6151051 w 12279557"/>
              <a:gd name="connsiteY1" fmla="*/ 907627 h 6121650"/>
              <a:gd name="connsiteX2" fmla="*/ 12279557 w 12279557"/>
              <a:gd name="connsiteY2" fmla="*/ 0 h 6121650"/>
              <a:gd name="connsiteX3" fmla="*/ 12235821 w 12279557"/>
              <a:gd name="connsiteY3" fmla="*/ 6121650 h 6121650"/>
              <a:gd name="connsiteX4" fmla="*/ 160366 w 12279557"/>
              <a:gd name="connsiteY4" fmla="*/ 5395936 h 6121650"/>
              <a:gd name="connsiteX5" fmla="*/ 0 w 12279557"/>
              <a:gd name="connsiteY5" fmla="*/ 0 h 6121650"/>
              <a:gd name="connsiteX0" fmla="*/ 0 w 12279557"/>
              <a:gd name="connsiteY0" fmla="*/ 0 h 6121650"/>
              <a:gd name="connsiteX1" fmla="*/ 6151051 w 12279557"/>
              <a:gd name="connsiteY1" fmla="*/ 907627 h 6121650"/>
              <a:gd name="connsiteX2" fmla="*/ 12279557 w 12279557"/>
              <a:gd name="connsiteY2" fmla="*/ 0 h 6121650"/>
              <a:gd name="connsiteX3" fmla="*/ 12235821 w 12279557"/>
              <a:gd name="connsiteY3" fmla="*/ 6121650 h 6121650"/>
              <a:gd name="connsiteX4" fmla="*/ 29158 w 12279557"/>
              <a:gd name="connsiteY4" fmla="*/ 6107136 h 6121650"/>
              <a:gd name="connsiteX5" fmla="*/ 0 w 12279557"/>
              <a:gd name="connsiteY5" fmla="*/ 0 h 6121650"/>
              <a:gd name="connsiteX0" fmla="*/ 0 w 12280959"/>
              <a:gd name="connsiteY0" fmla="*/ 0 h 6136164"/>
              <a:gd name="connsiteX1" fmla="*/ 6151051 w 12280959"/>
              <a:gd name="connsiteY1" fmla="*/ 907627 h 6136164"/>
              <a:gd name="connsiteX2" fmla="*/ 12279557 w 12280959"/>
              <a:gd name="connsiteY2" fmla="*/ 0 h 6136164"/>
              <a:gd name="connsiteX3" fmla="*/ 12279557 w 12280959"/>
              <a:gd name="connsiteY3" fmla="*/ 6136164 h 6136164"/>
              <a:gd name="connsiteX4" fmla="*/ 29158 w 12280959"/>
              <a:gd name="connsiteY4" fmla="*/ 6107136 h 6136164"/>
              <a:gd name="connsiteX5" fmla="*/ 0 w 12280959"/>
              <a:gd name="connsiteY5" fmla="*/ 0 h 6136164"/>
              <a:gd name="connsiteX0" fmla="*/ 1402 w 12282361"/>
              <a:gd name="connsiteY0" fmla="*/ 0 h 6136165"/>
              <a:gd name="connsiteX1" fmla="*/ 6152453 w 12282361"/>
              <a:gd name="connsiteY1" fmla="*/ 907627 h 6136165"/>
              <a:gd name="connsiteX2" fmla="*/ 12280959 w 12282361"/>
              <a:gd name="connsiteY2" fmla="*/ 0 h 6136165"/>
              <a:gd name="connsiteX3" fmla="*/ 12280959 w 12282361"/>
              <a:gd name="connsiteY3" fmla="*/ 6136164 h 6136165"/>
              <a:gd name="connsiteX4" fmla="*/ 1402 w 12282361"/>
              <a:gd name="connsiteY4" fmla="*/ 6136165 h 6136165"/>
              <a:gd name="connsiteX5" fmla="*/ 1402 w 12282361"/>
              <a:gd name="connsiteY5" fmla="*/ 0 h 613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2361" h="6136165">
                <a:moveTo>
                  <a:pt x="1402" y="0"/>
                </a:moveTo>
                <a:lnTo>
                  <a:pt x="6152453" y="907627"/>
                </a:lnTo>
                <a:lnTo>
                  <a:pt x="12280959" y="0"/>
                </a:lnTo>
                <a:cubicBezTo>
                  <a:pt x="12276099" y="2084093"/>
                  <a:pt x="12285819" y="4052071"/>
                  <a:pt x="12280959" y="6136164"/>
                </a:cubicBezTo>
                <a:lnTo>
                  <a:pt x="1402" y="6136165"/>
                </a:lnTo>
                <a:cubicBezTo>
                  <a:pt x="-3458" y="3945634"/>
                  <a:pt x="6262" y="2190531"/>
                  <a:pt x="14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noProof="0" dirty="0"/>
              <a:t>         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4A5D63-915B-4EAE-86EF-BB1E12EAB6B0}"/>
              </a:ext>
            </a:extLst>
          </p:cNvPr>
          <p:cNvGrpSpPr/>
          <p:nvPr userDrawn="1"/>
        </p:nvGrpSpPr>
        <p:grpSpPr>
          <a:xfrm>
            <a:off x="0" y="1710493"/>
            <a:ext cx="12224108" cy="1459298"/>
            <a:chOff x="0" y="2630369"/>
            <a:chExt cx="12224108" cy="145929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E9BD6C-D5B2-4D2C-BF40-02E9EA8D2671}"/>
                </a:ext>
              </a:extLst>
            </p:cNvPr>
            <p:cNvGrpSpPr/>
            <p:nvPr userDrawn="1"/>
          </p:nvGrpSpPr>
          <p:grpSpPr>
            <a:xfrm>
              <a:off x="0" y="2961519"/>
              <a:ext cx="6650565" cy="1123068"/>
              <a:chOff x="0" y="2961519"/>
              <a:chExt cx="6650565" cy="112306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0D8BBEA-F16F-4776-8E4E-7A1623001C4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2961519"/>
                <a:ext cx="3420534" cy="1119867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B69120D-C82C-44A3-9C27-FA30E46EFE4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30031" y="2964720"/>
                <a:ext cx="3420534" cy="1119867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C134F7-60EF-406D-A1B7-E245E3D702A4}"/>
                </a:ext>
              </a:extLst>
            </p:cNvPr>
            <p:cNvGrpSpPr/>
            <p:nvPr userDrawn="1"/>
          </p:nvGrpSpPr>
          <p:grpSpPr>
            <a:xfrm>
              <a:off x="6506632" y="2630369"/>
              <a:ext cx="5717476" cy="1459298"/>
              <a:chOff x="0" y="2625290"/>
              <a:chExt cx="5717476" cy="145929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4993E96-9D9F-4940-AAF5-54E977DB592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2961519"/>
                <a:ext cx="3420534" cy="111986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F12A4BA-18EC-4F6B-A517-E7CD1CD4111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0304"/>
              <a:stretch/>
            </p:blipFill>
            <p:spPr>
              <a:xfrm flipH="1">
                <a:off x="3230031" y="2625290"/>
                <a:ext cx="2487445" cy="1459298"/>
              </a:xfrm>
              <a:prstGeom prst="rect">
                <a:avLst/>
              </a:prstGeom>
            </p:spPr>
          </p:pic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173469"/>
            <a:ext cx="2743200" cy="365125"/>
          </a:xfrm>
        </p:spPr>
        <p:txBody>
          <a:bodyPr/>
          <a:lstStyle>
            <a:lvl1pPr algn="ctr">
              <a:defRPr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/>
              <a:t>חטיבה        חודש שנה</a:t>
            </a:r>
            <a:endParaRPr lang="he-I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67515D9-D5E5-4539-A1A4-01C6209F4B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6803" y="4435200"/>
            <a:ext cx="1818394" cy="718165"/>
          </a:xfrm>
        </p:spPr>
        <p:txBody>
          <a:bodyPr>
            <a:noAutofit/>
          </a:bodyPr>
          <a:lstStyle>
            <a:lvl1pPr marL="0" indent="0" algn="ctr" rtl="1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rgbClr val="58595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שם </a:t>
            </a:r>
          </a:p>
          <a:p>
            <a:r>
              <a:rPr lang="he-IL" dirty="0"/>
              <a:t>תפקיד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5BC3AB-EDAC-49CB-8085-C0BC957290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8" y="5971991"/>
            <a:ext cx="1606473" cy="4429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7E2AD2-F325-4A1D-AAEA-FECB313225FF}"/>
              </a:ext>
            </a:extLst>
          </p:cNvPr>
          <p:cNvGrpSpPr/>
          <p:nvPr userDrawn="1"/>
        </p:nvGrpSpPr>
        <p:grpSpPr>
          <a:xfrm>
            <a:off x="0" y="2433251"/>
            <a:ext cx="12224108" cy="1459298"/>
            <a:chOff x="0" y="2630369"/>
            <a:chExt cx="12224108" cy="14592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01F4E0-CE40-4E13-A0D9-5779D0863084}"/>
                </a:ext>
              </a:extLst>
            </p:cNvPr>
            <p:cNvGrpSpPr/>
            <p:nvPr userDrawn="1"/>
          </p:nvGrpSpPr>
          <p:grpSpPr>
            <a:xfrm>
              <a:off x="0" y="2961519"/>
              <a:ext cx="6650565" cy="1123068"/>
              <a:chOff x="0" y="2961519"/>
              <a:chExt cx="6650565" cy="112306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70F193E-A2E4-4435-AAB6-54FDDA51997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2961519"/>
                <a:ext cx="3420534" cy="111986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9F740E7-0171-40F0-8283-5240CE6410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30031" y="2964720"/>
                <a:ext cx="3420534" cy="1119867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5EBE0B-16D1-45CB-95BE-2DA388859CBD}"/>
                </a:ext>
              </a:extLst>
            </p:cNvPr>
            <p:cNvGrpSpPr/>
            <p:nvPr userDrawn="1"/>
          </p:nvGrpSpPr>
          <p:grpSpPr>
            <a:xfrm>
              <a:off x="6506632" y="2630369"/>
              <a:ext cx="5717476" cy="1459298"/>
              <a:chOff x="0" y="2625290"/>
              <a:chExt cx="5717476" cy="14592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C7F4B04-3E3F-4C33-8B9F-DA559497173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2961519"/>
                <a:ext cx="3420534" cy="111986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8FEAFE9-BF72-4A31-BC31-FFDBFD8C496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0304"/>
              <a:stretch/>
            </p:blipFill>
            <p:spPr>
              <a:xfrm flipH="1">
                <a:off x="3230031" y="2625290"/>
                <a:ext cx="2487445" cy="1459298"/>
              </a:xfrm>
              <a:prstGeom prst="rect">
                <a:avLst/>
              </a:prstGeom>
            </p:spPr>
          </p:pic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13BF065A-FD0F-4E91-BC24-360C22816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789" y="2134800"/>
            <a:ext cx="11376430" cy="1785600"/>
          </a:xfrm>
        </p:spPr>
        <p:txBody>
          <a:bodyPr wrap="square" anchor="ctr" anchorCtr="1">
            <a:noAutofit/>
          </a:bodyPr>
          <a:lstStyle>
            <a:lvl1pPr algn="ctr">
              <a:lnSpc>
                <a:spcPts val="6000"/>
              </a:lnSpc>
              <a:defRPr kumimoji="0" lang="he-IL" sz="7200" i="0" u="none" strike="noStrike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>
              <a:lnSpc>
                <a:spcPts val="8000"/>
              </a:lnSpc>
              <a:buClr>
                <a:srgbClr val="87A230"/>
              </a:buClr>
              <a:buSzPct val="80000"/>
            </a:pP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כותרת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057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72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165" y="1185777"/>
            <a:ext cx="4835660" cy="190627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AB2BE2-8479-4B1D-BD0C-C995B3BDD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1"/>
            <a:ext cx="1081958" cy="2970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686F77-EEF1-412F-9014-F8558B3095C6}"/>
              </a:ext>
            </a:extLst>
          </p:cNvPr>
          <p:cNvSpPr/>
          <p:nvPr userDrawn="1"/>
        </p:nvSpPr>
        <p:spPr>
          <a:xfrm rot="10800000" flipV="1">
            <a:off x="6095999" y="0"/>
            <a:ext cx="6095999" cy="6858000"/>
          </a:xfrm>
          <a:prstGeom prst="rect">
            <a:avLst/>
          </a:prstGeom>
          <a:solidFill>
            <a:srgbClr val="209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3221D7-60C8-42CD-90E5-32365BF7F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759" y="2059582"/>
            <a:ext cx="3234204" cy="408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5810" y="1087654"/>
            <a:ext cx="3245185" cy="923330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sz="6000" noProof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265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blue">
    <p:bg>
      <p:bgPr>
        <a:solidFill>
          <a:srgbClr val="209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FA83A7B-D1D2-436C-9F8E-9C770B0C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27964" cy="6858000"/>
          </a:xfrm>
          <a:solidFill>
            <a:srgbClr val="58595B"/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3010" y="4790861"/>
            <a:ext cx="4835660" cy="1906271"/>
          </a:xfrm>
        </p:spPr>
        <p:txBody>
          <a:bodyPr wrap="square" anchor="t" anchorCtr="1">
            <a:noAutofit/>
          </a:bodyPr>
          <a:lstStyle>
            <a:lvl1pPr>
              <a:defRPr kumimoji="0" lang="en-US" sz="40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  <a:lvl2pPr>
              <a:defRPr lang="he-IL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tabLst/>
            </a:pPr>
            <a:r>
              <a:rPr lang="he-IL" dirty="0"/>
              <a:t>טקסט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8C1113-BE4C-48A2-AA6F-D81FD10F95FF}"/>
              </a:ext>
            </a:extLst>
          </p:cNvPr>
          <p:cNvGrpSpPr/>
          <p:nvPr userDrawn="1"/>
        </p:nvGrpSpPr>
        <p:grpSpPr>
          <a:xfrm>
            <a:off x="6827964" y="0"/>
            <a:ext cx="5364036" cy="4564763"/>
            <a:chOff x="6827964" y="0"/>
            <a:chExt cx="5364036" cy="4564763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240AF88B-36A0-4A6B-A3B9-44DF1A9F246D}"/>
                </a:ext>
              </a:extLst>
            </p:cNvPr>
            <p:cNvSpPr/>
            <p:nvPr/>
          </p:nvSpPr>
          <p:spPr>
            <a:xfrm rot="10800000">
              <a:off x="6827964" y="2289851"/>
              <a:ext cx="5364036" cy="2274912"/>
            </a:xfrm>
            <a:prstGeom prst="diamond">
              <a:avLst/>
            </a:prstGeom>
            <a:solidFill>
              <a:srgbClr val="166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08B18E-63B3-4025-A00E-1447FD4604E2}"/>
                </a:ext>
              </a:extLst>
            </p:cNvPr>
            <p:cNvSpPr/>
            <p:nvPr/>
          </p:nvSpPr>
          <p:spPr>
            <a:xfrm>
              <a:off x="6827964" y="0"/>
              <a:ext cx="5364036" cy="3427307"/>
            </a:xfrm>
            <a:prstGeom prst="rect">
              <a:avLst/>
            </a:prstGeom>
            <a:solidFill>
              <a:srgbClr val="166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7964" y="1713653"/>
            <a:ext cx="5364036" cy="2570638"/>
          </a:xfrm>
        </p:spPr>
        <p:txBody>
          <a:bodyPr wrap="square" anchor="ctr" anchorCtr="1">
            <a:noAutofit/>
          </a:bodyPr>
          <a:lstStyle>
            <a:lvl1pPr>
              <a:defRPr kumimoji="0" lang="he-IL" sz="1990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defRPr>
            </a:lvl1pPr>
          </a:lstStyle>
          <a:p>
            <a:pPr marL="0"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buFontTx/>
              <a:tabLst/>
            </a:pPr>
            <a:r>
              <a:rPr lang="he-IL" dirty="0"/>
              <a:t>כו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0561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00B0F40-3790-4AC7-9DD1-A97B4A7EEA63}"/>
              </a:ext>
            </a:extLst>
          </p:cNvPr>
          <p:cNvGrpSpPr/>
          <p:nvPr userDrawn="1"/>
        </p:nvGrpSpPr>
        <p:grpSpPr>
          <a:xfrm>
            <a:off x="4378051" y="4063527"/>
            <a:ext cx="7813949" cy="1202670"/>
            <a:chOff x="4378051" y="4063527"/>
            <a:chExt cx="7813949" cy="12026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ADFAE7-3A89-4818-B45D-9A17D53DA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66318" y="4110381"/>
              <a:ext cx="3488267" cy="11198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1F38D0-9CE6-4233-AB12-16CA53AE1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051" y="4063527"/>
              <a:ext cx="3488267" cy="11198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941E38-D2E2-4D49-B566-52ABDC8D2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54585" y="4146330"/>
              <a:ext cx="837415" cy="1119867"/>
            </a:xfrm>
            <a:prstGeom prst="rect">
              <a:avLst/>
            </a:prstGeom>
          </p:spPr>
        </p:pic>
      </p:grp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036362D-E133-4A97-AADA-7703E46B7E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27964" cy="6858000"/>
          </a:xfrm>
          <a:solidFill>
            <a:srgbClr val="58595B"/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3010" y="4299563"/>
            <a:ext cx="4835660" cy="1906271"/>
          </a:xfrm>
        </p:spPr>
        <p:txBody>
          <a:bodyPr wrap="square" anchor="t" anchorCtr="1">
            <a:noAutofit/>
          </a:bodyPr>
          <a:lstStyle>
            <a:lvl1pPr>
              <a:defRPr kumimoji="0" lang="en-US" sz="4000" i="0" u="none" strike="noStrike" cap="none" spc="0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</a:defRPr>
            </a:lvl1pPr>
            <a:lvl2pPr>
              <a:defRPr lang="he-IL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tabLst/>
            </a:pPr>
            <a:r>
              <a:rPr lang="he-IL" dirty="0"/>
              <a:t>טקסט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7964" y="1713653"/>
            <a:ext cx="5364036" cy="2570638"/>
          </a:xfrm>
        </p:spPr>
        <p:txBody>
          <a:bodyPr wrap="square" anchor="ctr" anchorCtr="1">
            <a:noAutofit/>
          </a:bodyPr>
          <a:lstStyle>
            <a:lvl1pPr>
              <a:defRPr kumimoji="0" lang="he-IL" sz="19900" i="0" u="none" strike="noStrike" cap="none" spc="0" normalizeH="0" baseline="0" noProof="0" dirty="0">
                <a:ln>
                  <a:noFill/>
                </a:ln>
                <a:solidFill>
                  <a:srgbClr val="2092B3"/>
                </a:solidFill>
                <a:effectLst/>
                <a:uLnTx/>
                <a:uFillTx/>
                <a:ea typeface="+mn-ea"/>
              </a:defRPr>
            </a:lvl1pPr>
          </a:lstStyle>
          <a:p>
            <a:pPr marL="0"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buFontTx/>
              <a:tabLst/>
            </a:pPr>
            <a:r>
              <a:rPr lang="he-IL" dirty="0"/>
              <a:t>כו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367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6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solidFill>
          <a:srgbClr val="209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8822" y="3726826"/>
            <a:ext cx="4835660" cy="1906271"/>
          </a:xfrm>
        </p:spPr>
        <p:txBody>
          <a:bodyPr wrap="square">
            <a:noAutofit/>
          </a:bodyPr>
          <a:lstStyle>
            <a:lvl1pPr>
              <a:defRPr kumimoji="0" lang="en-US" sz="22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tabLst/>
            </a:pPr>
            <a:r>
              <a:rPr lang="he-IL" dirty="0"/>
              <a:t>טקסט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4634" y="1665646"/>
            <a:ext cx="5364036" cy="2570638"/>
          </a:xfrm>
        </p:spPr>
        <p:txBody>
          <a:bodyPr wrap="square">
            <a:noAutofit/>
          </a:bodyPr>
          <a:lstStyle>
            <a:lvl1pPr>
              <a:defRPr lang="he-IL" sz="19900" noProof="0" dirty="0">
                <a:solidFill>
                  <a:schemeClr val="bg1"/>
                </a:solidFill>
                <a:ea typeface="+mn-ea"/>
              </a:defRPr>
            </a:lvl1pPr>
          </a:lstStyle>
          <a:p>
            <a:pPr marL="0" lvl="0" rtl="1">
              <a:buClr>
                <a:srgbClr val="87A230"/>
              </a:buClr>
              <a:buSzPct val="80000"/>
            </a:pPr>
            <a:r>
              <a:rPr lang="he-IL" dirty="0"/>
              <a:t>כו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0043D1-A3FE-4D33-B348-2FA568977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1446" y="4426121"/>
            <a:ext cx="3080346" cy="10826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7C5EEC-2B82-4748-8657-AA537BEC3E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3596" y="305885"/>
            <a:ext cx="6022429" cy="6020405"/>
          </a:xfrm>
        </p:spPr>
        <p:txBody>
          <a:bodyPr wrap="square">
            <a:noAutofit/>
          </a:bodyPr>
          <a:lstStyle>
            <a:lvl1pPr>
              <a:defRPr lang="en-US" sz="1600" dirty="0" smtClean="0">
                <a:solidFill>
                  <a:prstClr val="white"/>
                </a:solidFill>
              </a:defRPr>
            </a:lvl1pPr>
            <a:lvl2pPr>
              <a:defRPr lang="he-IL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he-IL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>
              <a:buClr>
                <a:srgbClr val="87A230"/>
              </a:buClr>
              <a:buSzPct val="80000"/>
            </a:pPr>
            <a:r>
              <a:rPr lang="he-IL" dirty="0"/>
              <a:t>דיאגרמה</a:t>
            </a:r>
            <a:endParaRPr lang="en-US" dirty="0"/>
          </a:p>
          <a:p>
            <a:pPr marL="457200" lvl="1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2000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731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209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888" y="1429091"/>
            <a:ext cx="10796225" cy="2570638"/>
          </a:xfrm>
        </p:spPr>
        <p:txBody>
          <a:bodyPr wrap="square" anchor="t" anchorCtr="1">
            <a:noAutofit/>
          </a:bodyPr>
          <a:lstStyle>
            <a:lvl1pPr>
              <a:defRPr lang="he-IL" sz="6600" noProof="0" dirty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 rtl="1">
              <a:lnSpc>
                <a:spcPts val="8000"/>
              </a:lnSpc>
              <a:buClr>
                <a:srgbClr val="87A230"/>
              </a:buClr>
              <a:buSzPct val="80000"/>
            </a:pPr>
            <a:r>
              <a:rPr lang="he-IL" dirty="0"/>
              <a:t>כו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B2B5A-6766-4505-9776-3A311483F4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9884" y="4441060"/>
            <a:ext cx="3234204" cy="4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73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3BA7E5-4881-422F-BAC6-5EE7E1A7C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370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C384C99-FE39-470B-AC6F-8FF060A5F8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885" y="0"/>
            <a:ext cx="12291142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14" name="Rectangle 13"/>
          <p:cNvSpPr/>
          <p:nvPr userDrawn="1"/>
        </p:nvSpPr>
        <p:spPr>
          <a:xfrm rot="10800000" flipV="1">
            <a:off x="-32885" y="4429034"/>
            <a:ext cx="12332908" cy="2565862"/>
          </a:xfrm>
          <a:custGeom>
            <a:avLst/>
            <a:gdLst>
              <a:gd name="connsiteX0" fmla="*/ 0 w 12279557"/>
              <a:gd name="connsiteY0" fmla="*/ 0 h 6876393"/>
              <a:gd name="connsiteX1" fmla="*/ 12279557 w 12279557"/>
              <a:gd name="connsiteY1" fmla="*/ 0 h 6876393"/>
              <a:gd name="connsiteX2" fmla="*/ 12279557 w 12279557"/>
              <a:gd name="connsiteY2" fmla="*/ 6876393 h 6876393"/>
              <a:gd name="connsiteX3" fmla="*/ 0 w 12279557"/>
              <a:gd name="connsiteY3" fmla="*/ 6876393 h 6876393"/>
              <a:gd name="connsiteX4" fmla="*/ 0 w 12279557"/>
              <a:gd name="connsiteY4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257107 h 7133500"/>
              <a:gd name="connsiteX1" fmla="*/ 6251290 w 12279557"/>
              <a:gd name="connsiteY1" fmla="*/ 1178280 h 7133500"/>
              <a:gd name="connsiteX2" fmla="*/ 12279557 w 12279557"/>
              <a:gd name="connsiteY2" fmla="*/ 257107 h 7133500"/>
              <a:gd name="connsiteX3" fmla="*/ 12279557 w 12279557"/>
              <a:gd name="connsiteY3" fmla="*/ 7133500 h 7133500"/>
              <a:gd name="connsiteX4" fmla="*/ 0 w 12279557"/>
              <a:gd name="connsiteY4" fmla="*/ 7133500 h 7133500"/>
              <a:gd name="connsiteX5" fmla="*/ 0 w 12279557"/>
              <a:gd name="connsiteY5" fmla="*/ 257107 h 7133500"/>
              <a:gd name="connsiteX0" fmla="*/ 0 w 12279557"/>
              <a:gd name="connsiteY0" fmla="*/ 257107 h 7133500"/>
              <a:gd name="connsiteX1" fmla="*/ 6251290 w 12279557"/>
              <a:gd name="connsiteY1" fmla="*/ 1178280 h 7133500"/>
              <a:gd name="connsiteX2" fmla="*/ 12279557 w 12279557"/>
              <a:gd name="connsiteY2" fmla="*/ 257107 h 7133500"/>
              <a:gd name="connsiteX3" fmla="*/ 12279557 w 12279557"/>
              <a:gd name="connsiteY3" fmla="*/ 7133500 h 7133500"/>
              <a:gd name="connsiteX4" fmla="*/ 0 w 12279557"/>
              <a:gd name="connsiteY4" fmla="*/ 7133500 h 7133500"/>
              <a:gd name="connsiteX5" fmla="*/ 0 w 12279557"/>
              <a:gd name="connsiteY5" fmla="*/ 257107 h 7133500"/>
              <a:gd name="connsiteX0" fmla="*/ 0 w 12279557"/>
              <a:gd name="connsiteY0" fmla="*/ 320655 h 7197048"/>
              <a:gd name="connsiteX1" fmla="*/ 6251290 w 12279557"/>
              <a:gd name="connsiteY1" fmla="*/ 1241828 h 7197048"/>
              <a:gd name="connsiteX2" fmla="*/ 12279557 w 12279557"/>
              <a:gd name="connsiteY2" fmla="*/ 320655 h 7197048"/>
              <a:gd name="connsiteX3" fmla="*/ 12279557 w 12279557"/>
              <a:gd name="connsiteY3" fmla="*/ 7197048 h 7197048"/>
              <a:gd name="connsiteX4" fmla="*/ 0 w 12279557"/>
              <a:gd name="connsiteY4" fmla="*/ 7197048 h 7197048"/>
              <a:gd name="connsiteX5" fmla="*/ 0 w 12279557"/>
              <a:gd name="connsiteY5" fmla="*/ 320655 h 7197048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19050 w 12279557"/>
              <a:gd name="connsiteY4" fmla="*/ 32187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19050 w 12279557"/>
              <a:gd name="connsiteY4" fmla="*/ 3447393 h 6876393"/>
              <a:gd name="connsiteX5" fmla="*/ 0 w 12279557"/>
              <a:gd name="connsiteY5" fmla="*/ 0 h 6876393"/>
              <a:gd name="connsiteX0" fmla="*/ 0 w 12279557"/>
              <a:gd name="connsiteY0" fmla="*/ 0 h 3447393"/>
              <a:gd name="connsiteX1" fmla="*/ 6251290 w 12279557"/>
              <a:gd name="connsiteY1" fmla="*/ 921173 h 3447393"/>
              <a:gd name="connsiteX2" fmla="*/ 12279557 w 12279557"/>
              <a:gd name="connsiteY2" fmla="*/ 0 h 3447393"/>
              <a:gd name="connsiteX3" fmla="*/ 12222407 w 12279557"/>
              <a:gd name="connsiteY3" fmla="*/ 3256893 h 3447393"/>
              <a:gd name="connsiteX4" fmla="*/ 19050 w 12279557"/>
              <a:gd name="connsiteY4" fmla="*/ 3447393 h 3447393"/>
              <a:gd name="connsiteX5" fmla="*/ 0 w 12279557"/>
              <a:gd name="connsiteY5" fmla="*/ 0 h 3447393"/>
              <a:gd name="connsiteX0" fmla="*/ 0 w 12279557"/>
              <a:gd name="connsiteY0" fmla="*/ 0 h 3466443"/>
              <a:gd name="connsiteX1" fmla="*/ 6251290 w 12279557"/>
              <a:gd name="connsiteY1" fmla="*/ 921173 h 3466443"/>
              <a:gd name="connsiteX2" fmla="*/ 12279557 w 12279557"/>
              <a:gd name="connsiteY2" fmla="*/ 0 h 3466443"/>
              <a:gd name="connsiteX3" fmla="*/ 12222407 w 12279557"/>
              <a:gd name="connsiteY3" fmla="*/ 3466443 h 3466443"/>
              <a:gd name="connsiteX4" fmla="*/ 19050 w 12279557"/>
              <a:gd name="connsiteY4" fmla="*/ 3447393 h 3466443"/>
              <a:gd name="connsiteX5" fmla="*/ 0 w 12279557"/>
              <a:gd name="connsiteY5" fmla="*/ 0 h 3466443"/>
              <a:gd name="connsiteX0" fmla="*/ 0 w 12279557"/>
              <a:gd name="connsiteY0" fmla="*/ 0 h 3466443"/>
              <a:gd name="connsiteX1" fmla="*/ 6251290 w 12279557"/>
              <a:gd name="connsiteY1" fmla="*/ 921173 h 3466443"/>
              <a:gd name="connsiteX2" fmla="*/ 12279557 w 12279557"/>
              <a:gd name="connsiteY2" fmla="*/ 0 h 3466443"/>
              <a:gd name="connsiteX3" fmla="*/ 12222407 w 12279557"/>
              <a:gd name="connsiteY3" fmla="*/ 3466443 h 3466443"/>
              <a:gd name="connsiteX4" fmla="*/ 0 w 12279557"/>
              <a:gd name="connsiteY4" fmla="*/ 3466443 h 3466443"/>
              <a:gd name="connsiteX5" fmla="*/ 0 w 12279557"/>
              <a:gd name="connsiteY5" fmla="*/ 0 h 3466443"/>
              <a:gd name="connsiteX0" fmla="*/ 0 w 12236599"/>
              <a:gd name="connsiteY0" fmla="*/ 24548 h 3490991"/>
              <a:gd name="connsiteX1" fmla="*/ 6251290 w 12236599"/>
              <a:gd name="connsiteY1" fmla="*/ 945721 h 3490991"/>
              <a:gd name="connsiteX2" fmla="*/ 12236599 w 12236599"/>
              <a:gd name="connsiteY2" fmla="*/ 0 h 3490991"/>
              <a:gd name="connsiteX3" fmla="*/ 12222407 w 12236599"/>
              <a:gd name="connsiteY3" fmla="*/ 3490991 h 3490991"/>
              <a:gd name="connsiteX4" fmla="*/ 0 w 12236599"/>
              <a:gd name="connsiteY4" fmla="*/ 3490991 h 3490991"/>
              <a:gd name="connsiteX5" fmla="*/ 0 w 12236599"/>
              <a:gd name="connsiteY5" fmla="*/ 24548 h 3490991"/>
              <a:gd name="connsiteX0" fmla="*/ 0 w 12236599"/>
              <a:gd name="connsiteY0" fmla="*/ 24548 h 3490991"/>
              <a:gd name="connsiteX1" fmla="*/ 6251290 w 12236599"/>
              <a:gd name="connsiteY1" fmla="*/ 945721 h 3490991"/>
              <a:gd name="connsiteX2" fmla="*/ 12236599 w 12236599"/>
              <a:gd name="connsiteY2" fmla="*/ 0 h 3490991"/>
              <a:gd name="connsiteX3" fmla="*/ 11983067 w 12236599"/>
              <a:gd name="connsiteY3" fmla="*/ 2490674 h 3490991"/>
              <a:gd name="connsiteX4" fmla="*/ 0 w 12236599"/>
              <a:gd name="connsiteY4" fmla="*/ 3490991 h 3490991"/>
              <a:gd name="connsiteX5" fmla="*/ 0 w 12236599"/>
              <a:gd name="connsiteY5" fmla="*/ 24548 h 3490991"/>
              <a:gd name="connsiteX0" fmla="*/ 0 w 12236599"/>
              <a:gd name="connsiteY0" fmla="*/ 24548 h 3490991"/>
              <a:gd name="connsiteX1" fmla="*/ 6251290 w 12236599"/>
              <a:gd name="connsiteY1" fmla="*/ 945721 h 3490991"/>
              <a:gd name="connsiteX2" fmla="*/ 12236599 w 12236599"/>
              <a:gd name="connsiteY2" fmla="*/ 0 h 3490991"/>
              <a:gd name="connsiteX3" fmla="*/ 12222407 w 12236599"/>
              <a:gd name="connsiteY3" fmla="*/ 3472581 h 3490991"/>
              <a:gd name="connsiteX4" fmla="*/ 0 w 12236599"/>
              <a:gd name="connsiteY4" fmla="*/ 3490991 h 3490991"/>
              <a:gd name="connsiteX5" fmla="*/ 0 w 12236599"/>
              <a:gd name="connsiteY5" fmla="*/ 24548 h 3490991"/>
              <a:gd name="connsiteX0" fmla="*/ 0 w 12236599"/>
              <a:gd name="connsiteY0" fmla="*/ 24548 h 3490991"/>
              <a:gd name="connsiteX1" fmla="*/ 6140825 w 12236599"/>
              <a:gd name="connsiteY1" fmla="*/ 951858 h 3490991"/>
              <a:gd name="connsiteX2" fmla="*/ 12236599 w 12236599"/>
              <a:gd name="connsiteY2" fmla="*/ 0 h 3490991"/>
              <a:gd name="connsiteX3" fmla="*/ 12222407 w 12236599"/>
              <a:gd name="connsiteY3" fmla="*/ 3472581 h 3490991"/>
              <a:gd name="connsiteX4" fmla="*/ 0 w 12236599"/>
              <a:gd name="connsiteY4" fmla="*/ 3490991 h 3490991"/>
              <a:gd name="connsiteX5" fmla="*/ 0 w 12236599"/>
              <a:gd name="connsiteY5" fmla="*/ 24548 h 3490991"/>
              <a:gd name="connsiteX0" fmla="*/ 0 w 12236599"/>
              <a:gd name="connsiteY0" fmla="*/ 24548 h 3472581"/>
              <a:gd name="connsiteX1" fmla="*/ 6140825 w 12236599"/>
              <a:gd name="connsiteY1" fmla="*/ 951858 h 3472581"/>
              <a:gd name="connsiteX2" fmla="*/ 12236599 w 12236599"/>
              <a:gd name="connsiteY2" fmla="*/ 0 h 3472581"/>
              <a:gd name="connsiteX3" fmla="*/ 12222407 w 12236599"/>
              <a:gd name="connsiteY3" fmla="*/ 3472581 h 3472581"/>
              <a:gd name="connsiteX4" fmla="*/ 98190 w 12236599"/>
              <a:gd name="connsiteY4" fmla="*/ 2061090 h 3472581"/>
              <a:gd name="connsiteX5" fmla="*/ 0 w 12236599"/>
              <a:gd name="connsiteY5" fmla="*/ 24548 h 3472581"/>
              <a:gd name="connsiteX0" fmla="*/ 6137 w 12242736"/>
              <a:gd name="connsiteY0" fmla="*/ 24548 h 3472581"/>
              <a:gd name="connsiteX1" fmla="*/ 6146962 w 12242736"/>
              <a:gd name="connsiteY1" fmla="*/ 951858 h 3472581"/>
              <a:gd name="connsiteX2" fmla="*/ 12242736 w 12242736"/>
              <a:gd name="connsiteY2" fmla="*/ 0 h 3472581"/>
              <a:gd name="connsiteX3" fmla="*/ 12228544 w 12242736"/>
              <a:gd name="connsiteY3" fmla="*/ 3472581 h 3472581"/>
              <a:gd name="connsiteX4" fmla="*/ 0 w 12242736"/>
              <a:gd name="connsiteY4" fmla="*/ 3460307 h 3472581"/>
              <a:gd name="connsiteX5" fmla="*/ 6137 w 12242736"/>
              <a:gd name="connsiteY5" fmla="*/ 24548 h 3472581"/>
              <a:gd name="connsiteX0" fmla="*/ 6137 w 12242736"/>
              <a:gd name="connsiteY0" fmla="*/ 24548 h 3460307"/>
              <a:gd name="connsiteX1" fmla="*/ 6146962 w 12242736"/>
              <a:gd name="connsiteY1" fmla="*/ 951858 h 3460307"/>
              <a:gd name="connsiteX2" fmla="*/ 12242736 w 12242736"/>
              <a:gd name="connsiteY2" fmla="*/ 0 h 3460307"/>
              <a:gd name="connsiteX3" fmla="*/ 10871692 w 12242736"/>
              <a:gd name="connsiteY3" fmla="*/ 2292710 h 3460307"/>
              <a:gd name="connsiteX4" fmla="*/ 0 w 12242736"/>
              <a:gd name="connsiteY4" fmla="*/ 3460307 h 3460307"/>
              <a:gd name="connsiteX5" fmla="*/ 6137 w 12242736"/>
              <a:gd name="connsiteY5" fmla="*/ 24548 h 3460307"/>
              <a:gd name="connsiteX0" fmla="*/ 6137 w 12242736"/>
              <a:gd name="connsiteY0" fmla="*/ 24548 h 3460307"/>
              <a:gd name="connsiteX1" fmla="*/ 6146962 w 12242736"/>
              <a:gd name="connsiteY1" fmla="*/ 951858 h 3460307"/>
              <a:gd name="connsiteX2" fmla="*/ 12242736 w 12242736"/>
              <a:gd name="connsiteY2" fmla="*/ 0 h 3460307"/>
              <a:gd name="connsiteX3" fmla="*/ 12199047 w 12242736"/>
              <a:gd name="connsiteY3" fmla="*/ 2322206 h 3460307"/>
              <a:gd name="connsiteX4" fmla="*/ 0 w 12242736"/>
              <a:gd name="connsiteY4" fmla="*/ 3460307 h 3460307"/>
              <a:gd name="connsiteX5" fmla="*/ 6137 w 12242736"/>
              <a:gd name="connsiteY5" fmla="*/ 24548 h 3460307"/>
              <a:gd name="connsiteX0" fmla="*/ 6137 w 12278829"/>
              <a:gd name="connsiteY0" fmla="*/ 24548 h 3460307"/>
              <a:gd name="connsiteX1" fmla="*/ 6146962 w 12278829"/>
              <a:gd name="connsiteY1" fmla="*/ 951858 h 3460307"/>
              <a:gd name="connsiteX2" fmla="*/ 12242736 w 12278829"/>
              <a:gd name="connsiteY2" fmla="*/ 0 h 3460307"/>
              <a:gd name="connsiteX3" fmla="*/ 12199047 w 12278829"/>
              <a:gd name="connsiteY3" fmla="*/ 2322206 h 3460307"/>
              <a:gd name="connsiteX4" fmla="*/ 0 w 12278829"/>
              <a:gd name="connsiteY4" fmla="*/ 3460307 h 3460307"/>
              <a:gd name="connsiteX5" fmla="*/ 6137 w 12278829"/>
              <a:gd name="connsiteY5" fmla="*/ 24548 h 3460307"/>
              <a:gd name="connsiteX0" fmla="*/ 36 w 12272728"/>
              <a:gd name="connsiteY0" fmla="*/ 24548 h 2339430"/>
              <a:gd name="connsiteX1" fmla="*/ 6140861 w 12272728"/>
              <a:gd name="connsiteY1" fmla="*/ 951858 h 2339430"/>
              <a:gd name="connsiteX2" fmla="*/ 12236635 w 12272728"/>
              <a:gd name="connsiteY2" fmla="*/ 0 h 2339430"/>
              <a:gd name="connsiteX3" fmla="*/ 12192946 w 12272728"/>
              <a:gd name="connsiteY3" fmla="*/ 2322206 h 2339430"/>
              <a:gd name="connsiteX4" fmla="*/ 82390 w 12272728"/>
              <a:gd name="connsiteY4" fmla="*/ 2339430 h 2339430"/>
              <a:gd name="connsiteX5" fmla="*/ 36 w 12272728"/>
              <a:gd name="connsiteY5" fmla="*/ 24548 h 2339430"/>
              <a:gd name="connsiteX0" fmla="*/ 65130 w 12337822"/>
              <a:gd name="connsiteY0" fmla="*/ 24548 h 2457417"/>
              <a:gd name="connsiteX1" fmla="*/ 6205955 w 12337822"/>
              <a:gd name="connsiteY1" fmla="*/ 951858 h 2457417"/>
              <a:gd name="connsiteX2" fmla="*/ 12301729 w 12337822"/>
              <a:gd name="connsiteY2" fmla="*/ 0 h 2457417"/>
              <a:gd name="connsiteX3" fmla="*/ 12258040 w 12337822"/>
              <a:gd name="connsiteY3" fmla="*/ 2322206 h 2457417"/>
              <a:gd name="connsiteX4" fmla="*/ 0 w 12337822"/>
              <a:gd name="connsiteY4" fmla="*/ 2457417 h 2457417"/>
              <a:gd name="connsiteX5" fmla="*/ 65130 w 12337822"/>
              <a:gd name="connsiteY5" fmla="*/ 24548 h 2457417"/>
              <a:gd name="connsiteX0" fmla="*/ 65130 w 12337822"/>
              <a:gd name="connsiteY0" fmla="*/ 24548 h 2457417"/>
              <a:gd name="connsiteX1" fmla="*/ 6205955 w 12337822"/>
              <a:gd name="connsiteY1" fmla="*/ 951858 h 2457417"/>
              <a:gd name="connsiteX2" fmla="*/ 12301729 w 12337822"/>
              <a:gd name="connsiteY2" fmla="*/ 0 h 2457417"/>
              <a:gd name="connsiteX3" fmla="*/ 12258040 w 12337822"/>
              <a:gd name="connsiteY3" fmla="*/ 2440193 h 2457417"/>
              <a:gd name="connsiteX4" fmla="*/ 0 w 12337822"/>
              <a:gd name="connsiteY4" fmla="*/ 2457417 h 2457417"/>
              <a:gd name="connsiteX5" fmla="*/ 65130 w 12337822"/>
              <a:gd name="connsiteY5" fmla="*/ 24548 h 2457417"/>
              <a:gd name="connsiteX0" fmla="*/ 65130 w 12301729"/>
              <a:gd name="connsiteY0" fmla="*/ 24548 h 2457417"/>
              <a:gd name="connsiteX1" fmla="*/ 6205955 w 12301729"/>
              <a:gd name="connsiteY1" fmla="*/ 951858 h 2457417"/>
              <a:gd name="connsiteX2" fmla="*/ 12301729 w 12301729"/>
              <a:gd name="connsiteY2" fmla="*/ 0 h 2457417"/>
              <a:gd name="connsiteX3" fmla="*/ 12258040 w 12301729"/>
              <a:gd name="connsiteY3" fmla="*/ 2440193 h 2457417"/>
              <a:gd name="connsiteX4" fmla="*/ 0 w 12301729"/>
              <a:gd name="connsiteY4" fmla="*/ 2457417 h 2457417"/>
              <a:gd name="connsiteX5" fmla="*/ 65130 w 12301729"/>
              <a:gd name="connsiteY5" fmla="*/ 24548 h 2457417"/>
              <a:gd name="connsiteX0" fmla="*/ 65130 w 12323386"/>
              <a:gd name="connsiteY0" fmla="*/ 24548 h 2499187"/>
              <a:gd name="connsiteX1" fmla="*/ 6205955 w 12323386"/>
              <a:gd name="connsiteY1" fmla="*/ 951858 h 2499187"/>
              <a:gd name="connsiteX2" fmla="*/ 12301729 w 12323386"/>
              <a:gd name="connsiteY2" fmla="*/ 0 h 2499187"/>
              <a:gd name="connsiteX3" fmla="*/ 12317034 w 12323386"/>
              <a:gd name="connsiteY3" fmla="*/ 2499187 h 2499187"/>
              <a:gd name="connsiteX4" fmla="*/ 0 w 12323386"/>
              <a:gd name="connsiteY4" fmla="*/ 2457417 h 2499187"/>
              <a:gd name="connsiteX5" fmla="*/ 65130 w 12323386"/>
              <a:gd name="connsiteY5" fmla="*/ 24548 h 2499187"/>
              <a:gd name="connsiteX0" fmla="*/ 17505 w 12323386"/>
              <a:gd name="connsiteY0" fmla="*/ 15023 h 2499187"/>
              <a:gd name="connsiteX1" fmla="*/ 6205955 w 12323386"/>
              <a:gd name="connsiteY1" fmla="*/ 951858 h 2499187"/>
              <a:gd name="connsiteX2" fmla="*/ 12301729 w 12323386"/>
              <a:gd name="connsiteY2" fmla="*/ 0 h 2499187"/>
              <a:gd name="connsiteX3" fmla="*/ 12317034 w 12323386"/>
              <a:gd name="connsiteY3" fmla="*/ 2499187 h 2499187"/>
              <a:gd name="connsiteX4" fmla="*/ 0 w 12323386"/>
              <a:gd name="connsiteY4" fmla="*/ 2457417 h 2499187"/>
              <a:gd name="connsiteX5" fmla="*/ 17505 w 12323386"/>
              <a:gd name="connsiteY5" fmla="*/ 15023 h 2499187"/>
              <a:gd name="connsiteX0" fmla="*/ 27030 w 12332911"/>
              <a:gd name="connsiteY0" fmla="*/ 15023 h 2499187"/>
              <a:gd name="connsiteX1" fmla="*/ 6215480 w 12332911"/>
              <a:gd name="connsiteY1" fmla="*/ 951858 h 2499187"/>
              <a:gd name="connsiteX2" fmla="*/ 12311254 w 12332911"/>
              <a:gd name="connsiteY2" fmla="*/ 0 h 2499187"/>
              <a:gd name="connsiteX3" fmla="*/ 12326559 w 12332911"/>
              <a:gd name="connsiteY3" fmla="*/ 2499187 h 2499187"/>
              <a:gd name="connsiteX4" fmla="*/ 0 w 12332911"/>
              <a:gd name="connsiteY4" fmla="*/ 2476467 h 2499187"/>
              <a:gd name="connsiteX5" fmla="*/ 27030 w 12332911"/>
              <a:gd name="connsiteY5" fmla="*/ 15023 h 2499187"/>
              <a:gd name="connsiteX0" fmla="*/ 27030 w 12334210"/>
              <a:gd name="connsiteY0" fmla="*/ 43598 h 2527762"/>
              <a:gd name="connsiteX1" fmla="*/ 6215480 w 12334210"/>
              <a:gd name="connsiteY1" fmla="*/ 980433 h 2527762"/>
              <a:gd name="connsiteX2" fmla="*/ 12320779 w 12334210"/>
              <a:gd name="connsiteY2" fmla="*/ 0 h 2527762"/>
              <a:gd name="connsiteX3" fmla="*/ 12326559 w 12334210"/>
              <a:gd name="connsiteY3" fmla="*/ 2527762 h 2527762"/>
              <a:gd name="connsiteX4" fmla="*/ 0 w 12334210"/>
              <a:gd name="connsiteY4" fmla="*/ 2505042 h 2527762"/>
              <a:gd name="connsiteX5" fmla="*/ 27030 w 12334210"/>
              <a:gd name="connsiteY5" fmla="*/ 43598 h 2527762"/>
              <a:gd name="connsiteX0" fmla="*/ 27030 w 12326948"/>
              <a:gd name="connsiteY0" fmla="*/ 43598 h 2527762"/>
              <a:gd name="connsiteX1" fmla="*/ 6215480 w 12326948"/>
              <a:gd name="connsiteY1" fmla="*/ 980433 h 2527762"/>
              <a:gd name="connsiteX2" fmla="*/ 12320779 w 12326948"/>
              <a:gd name="connsiteY2" fmla="*/ 0 h 2527762"/>
              <a:gd name="connsiteX3" fmla="*/ 12326559 w 12326948"/>
              <a:gd name="connsiteY3" fmla="*/ 2527762 h 2527762"/>
              <a:gd name="connsiteX4" fmla="*/ 0 w 12326948"/>
              <a:gd name="connsiteY4" fmla="*/ 2505042 h 2527762"/>
              <a:gd name="connsiteX5" fmla="*/ 27030 w 12326948"/>
              <a:gd name="connsiteY5" fmla="*/ 43598 h 2527762"/>
              <a:gd name="connsiteX0" fmla="*/ 27030 w 12326948"/>
              <a:gd name="connsiteY0" fmla="*/ 43598 h 2527762"/>
              <a:gd name="connsiteX1" fmla="*/ 6215480 w 12326948"/>
              <a:gd name="connsiteY1" fmla="*/ 980433 h 2527762"/>
              <a:gd name="connsiteX2" fmla="*/ 12320779 w 12326948"/>
              <a:gd name="connsiteY2" fmla="*/ 0 h 2527762"/>
              <a:gd name="connsiteX3" fmla="*/ 12326559 w 12326948"/>
              <a:gd name="connsiteY3" fmla="*/ 2527762 h 2527762"/>
              <a:gd name="connsiteX4" fmla="*/ 0 w 12326948"/>
              <a:gd name="connsiteY4" fmla="*/ 2505042 h 2527762"/>
              <a:gd name="connsiteX5" fmla="*/ 27030 w 12326948"/>
              <a:gd name="connsiteY5" fmla="*/ 43598 h 2527762"/>
              <a:gd name="connsiteX0" fmla="*/ 27030 w 12326948"/>
              <a:gd name="connsiteY0" fmla="*/ 43598 h 2565862"/>
              <a:gd name="connsiteX1" fmla="*/ 6215480 w 12326948"/>
              <a:gd name="connsiteY1" fmla="*/ 980433 h 2565862"/>
              <a:gd name="connsiteX2" fmla="*/ 12320779 w 12326948"/>
              <a:gd name="connsiteY2" fmla="*/ 0 h 2565862"/>
              <a:gd name="connsiteX3" fmla="*/ 12326559 w 12326948"/>
              <a:gd name="connsiteY3" fmla="*/ 2565862 h 2565862"/>
              <a:gd name="connsiteX4" fmla="*/ 0 w 12326948"/>
              <a:gd name="connsiteY4" fmla="*/ 2505042 h 2565862"/>
              <a:gd name="connsiteX5" fmla="*/ 27030 w 12326948"/>
              <a:gd name="connsiteY5" fmla="*/ 43598 h 256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26948" h="2565862">
                <a:moveTo>
                  <a:pt x="27030" y="43598"/>
                </a:moveTo>
                <a:lnTo>
                  <a:pt x="6215480" y="980433"/>
                </a:lnTo>
                <a:lnTo>
                  <a:pt x="12320779" y="0"/>
                </a:lnTo>
                <a:cubicBezTo>
                  <a:pt x="12316048" y="1163664"/>
                  <a:pt x="12329353" y="1202890"/>
                  <a:pt x="12326559" y="2565862"/>
                </a:cubicBezTo>
                <a:lnTo>
                  <a:pt x="0" y="2505042"/>
                </a:lnTo>
                <a:cubicBezTo>
                  <a:pt x="2046" y="1359789"/>
                  <a:pt x="24984" y="1188851"/>
                  <a:pt x="27030" y="435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67515D9-D5E5-4539-A1A4-01C6209F4B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" y="5076845"/>
            <a:ext cx="11409351" cy="425158"/>
          </a:xfrm>
        </p:spPr>
        <p:txBody>
          <a:bodyPr/>
          <a:lstStyle>
            <a:lvl1pPr marL="0" indent="0" algn="r" rtl="1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rgbClr val="58595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תיאור התמונה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5BC3AB-EDAC-49CB-8085-C0BC957290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8" y="5795009"/>
            <a:ext cx="1606473" cy="4429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BF44B4-9816-4153-B8F0-E90093011B4D}"/>
              </a:ext>
            </a:extLst>
          </p:cNvPr>
          <p:cNvSpPr/>
          <p:nvPr userDrawn="1"/>
        </p:nvSpPr>
        <p:spPr>
          <a:xfrm rot="10800000" flipV="1">
            <a:off x="10735631" y="5747483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AD7F60-3166-4F19-BB8C-73C960BA709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3840" y="5969679"/>
            <a:ext cx="11409351" cy="56126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800" dirty="0">
                <a:solidFill>
                  <a:srgbClr val="7F7F7F"/>
                </a:solidFill>
              </a:defRPr>
            </a:lvl1pPr>
          </a:lstStyle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he-IL" dirty="0"/>
              <a:t>טקסט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20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72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454" y="677041"/>
            <a:ext cx="10515600" cy="701731"/>
          </a:xfrm>
        </p:spPr>
        <p:txBody>
          <a:bodyPr wrap="square">
            <a:spAutoFit/>
          </a:bodyPr>
          <a:lstStyle>
            <a:lvl1pPr>
              <a:defRPr lang="he-IL" noProof="0" dirty="0">
                <a:solidFill>
                  <a:srgbClr val="2092B3"/>
                </a:solidFill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2092B3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כותרת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29454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defRPr>
            </a:lvl1pPr>
            <a:lvl2pPr marL="457200" indent="0" algn="r">
              <a:buFontTx/>
              <a:buNone/>
              <a:defRPr lang="en-US" dirty="0" smtClean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he-IL" dirty="0"/>
            </a:lvl5pPr>
          </a:lstStyle>
          <a:p>
            <a:pPr marL="0" lvl="0" indent="0" algn="r" rtl="1">
              <a:buNone/>
            </a:pPr>
            <a:r>
              <a:rPr lang="he-IL" dirty="0"/>
              <a:t>תת כותרת</a:t>
            </a:r>
            <a:endParaRPr lang="en-US" dirty="0"/>
          </a:p>
          <a:p>
            <a:pPr lvl="1"/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לורם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BC52D-40F1-4D8B-92F6-BD2162B90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22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1A842D-8217-4E88-A4FA-84B3AF9A9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70" y="-3674612"/>
            <a:ext cx="12225370" cy="1159496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10800000" flipV="1">
            <a:off x="-54187" y="2917834"/>
            <a:ext cx="12279557" cy="6876393"/>
          </a:xfrm>
          <a:custGeom>
            <a:avLst/>
            <a:gdLst>
              <a:gd name="connsiteX0" fmla="*/ 0 w 12279557"/>
              <a:gd name="connsiteY0" fmla="*/ 0 h 6876393"/>
              <a:gd name="connsiteX1" fmla="*/ 12279557 w 12279557"/>
              <a:gd name="connsiteY1" fmla="*/ 0 h 6876393"/>
              <a:gd name="connsiteX2" fmla="*/ 12279557 w 12279557"/>
              <a:gd name="connsiteY2" fmla="*/ 6876393 h 6876393"/>
              <a:gd name="connsiteX3" fmla="*/ 0 w 12279557"/>
              <a:gd name="connsiteY3" fmla="*/ 6876393 h 6876393"/>
              <a:gd name="connsiteX4" fmla="*/ 0 w 12279557"/>
              <a:gd name="connsiteY4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257107 h 7133500"/>
              <a:gd name="connsiteX1" fmla="*/ 6251290 w 12279557"/>
              <a:gd name="connsiteY1" fmla="*/ 1178280 h 7133500"/>
              <a:gd name="connsiteX2" fmla="*/ 12279557 w 12279557"/>
              <a:gd name="connsiteY2" fmla="*/ 257107 h 7133500"/>
              <a:gd name="connsiteX3" fmla="*/ 12279557 w 12279557"/>
              <a:gd name="connsiteY3" fmla="*/ 7133500 h 7133500"/>
              <a:gd name="connsiteX4" fmla="*/ 0 w 12279557"/>
              <a:gd name="connsiteY4" fmla="*/ 7133500 h 7133500"/>
              <a:gd name="connsiteX5" fmla="*/ 0 w 12279557"/>
              <a:gd name="connsiteY5" fmla="*/ 257107 h 7133500"/>
              <a:gd name="connsiteX0" fmla="*/ 0 w 12279557"/>
              <a:gd name="connsiteY0" fmla="*/ 257107 h 7133500"/>
              <a:gd name="connsiteX1" fmla="*/ 6251290 w 12279557"/>
              <a:gd name="connsiteY1" fmla="*/ 1178280 h 7133500"/>
              <a:gd name="connsiteX2" fmla="*/ 12279557 w 12279557"/>
              <a:gd name="connsiteY2" fmla="*/ 257107 h 7133500"/>
              <a:gd name="connsiteX3" fmla="*/ 12279557 w 12279557"/>
              <a:gd name="connsiteY3" fmla="*/ 7133500 h 7133500"/>
              <a:gd name="connsiteX4" fmla="*/ 0 w 12279557"/>
              <a:gd name="connsiteY4" fmla="*/ 7133500 h 7133500"/>
              <a:gd name="connsiteX5" fmla="*/ 0 w 12279557"/>
              <a:gd name="connsiteY5" fmla="*/ 257107 h 7133500"/>
              <a:gd name="connsiteX0" fmla="*/ 0 w 12279557"/>
              <a:gd name="connsiteY0" fmla="*/ 320655 h 7197048"/>
              <a:gd name="connsiteX1" fmla="*/ 6251290 w 12279557"/>
              <a:gd name="connsiteY1" fmla="*/ 1241828 h 7197048"/>
              <a:gd name="connsiteX2" fmla="*/ 12279557 w 12279557"/>
              <a:gd name="connsiteY2" fmla="*/ 320655 h 7197048"/>
              <a:gd name="connsiteX3" fmla="*/ 12279557 w 12279557"/>
              <a:gd name="connsiteY3" fmla="*/ 7197048 h 7197048"/>
              <a:gd name="connsiteX4" fmla="*/ 0 w 12279557"/>
              <a:gd name="connsiteY4" fmla="*/ 7197048 h 7197048"/>
              <a:gd name="connsiteX5" fmla="*/ 0 w 12279557"/>
              <a:gd name="connsiteY5" fmla="*/ 320655 h 7197048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  <a:gd name="connsiteX0" fmla="*/ 0 w 12279557"/>
              <a:gd name="connsiteY0" fmla="*/ 0 h 6876393"/>
              <a:gd name="connsiteX1" fmla="*/ 6251290 w 12279557"/>
              <a:gd name="connsiteY1" fmla="*/ 921173 h 6876393"/>
              <a:gd name="connsiteX2" fmla="*/ 12279557 w 12279557"/>
              <a:gd name="connsiteY2" fmla="*/ 0 h 6876393"/>
              <a:gd name="connsiteX3" fmla="*/ 12279557 w 12279557"/>
              <a:gd name="connsiteY3" fmla="*/ 6876393 h 6876393"/>
              <a:gd name="connsiteX4" fmla="*/ 0 w 12279557"/>
              <a:gd name="connsiteY4" fmla="*/ 6876393 h 6876393"/>
              <a:gd name="connsiteX5" fmla="*/ 0 w 12279557"/>
              <a:gd name="connsiteY5" fmla="*/ 0 h 68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9557" h="6876393">
                <a:moveTo>
                  <a:pt x="0" y="0"/>
                </a:moveTo>
                <a:cubicBezTo>
                  <a:pt x="6297989" y="917543"/>
                  <a:pt x="4438154" y="607176"/>
                  <a:pt x="6251290" y="921173"/>
                </a:cubicBezTo>
                <a:lnTo>
                  <a:pt x="12279557" y="0"/>
                </a:lnTo>
                <a:lnTo>
                  <a:pt x="12279557" y="6876393"/>
                </a:lnTo>
                <a:lnTo>
                  <a:pt x="0" y="6876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2875" y="1818186"/>
            <a:ext cx="6981478" cy="2226469"/>
          </a:xfrm>
        </p:spPr>
        <p:txBody>
          <a:bodyPr wrap="square" anchor="t" anchorCtr="0">
            <a:noAutofit/>
          </a:bodyPr>
          <a:lstStyle>
            <a:lvl1pPr>
              <a:defRPr kumimoji="0" lang="he-IL" sz="7200" i="0" u="none" strike="noStrike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MeodedPashut_OE Regular" panose="02000500000000000000" pitchFamily="50" charset="-79"/>
              </a:defRPr>
            </a:lvl1pPr>
          </a:lstStyle>
          <a:p>
            <a:pPr marL="0" lvl="0" algn="r" rtl="1">
              <a:lnSpc>
                <a:spcPts val="8000"/>
              </a:lnSpc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6445" y="617346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eodedPashut_OE Regular" panose="02000500000000000000" pitchFamily="50" charset="-79"/>
                <a:cs typeface="MeodedPashut_OE Regular" panose="02000500000000000000" pitchFamily="50" charset="-79"/>
              </a:defRPr>
            </a:lvl1pPr>
          </a:lstStyle>
          <a:p>
            <a:fld id="{84F2B282-57D7-4A61-BF0F-0EDBA5BA9220}" type="datetimeFigureOut">
              <a:rPr lang="he-IL" smtClean="0"/>
              <a:pPr/>
              <a:t>ט"ו/סיון/תשע"ט</a:t>
            </a:fld>
            <a:endParaRPr lang="he-I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67515D9-D5E5-4539-A1A4-01C6209F4B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34797" y="4375380"/>
            <a:ext cx="1818394" cy="718165"/>
          </a:xfrm>
        </p:spPr>
        <p:txBody>
          <a:bodyPr/>
          <a:lstStyle>
            <a:lvl1pPr marL="0" indent="0" algn="r" rtl="1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rgbClr val="2092B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שם </a:t>
            </a:r>
          </a:p>
          <a:p>
            <a:r>
              <a:rPr lang="he-IL" dirty="0"/>
              <a:t>תפקיד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5BC3AB-EDAC-49CB-8085-C0BC957290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8" y="5971991"/>
            <a:ext cx="1606473" cy="4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8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726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5261" y="359642"/>
            <a:ext cx="6981478" cy="857664"/>
          </a:xfrm>
        </p:spPr>
        <p:txBody>
          <a:bodyPr wrap="square">
            <a:noAutofit/>
          </a:bodyPr>
          <a:lstStyle>
            <a:lvl1pPr>
              <a:defRPr lang="he-IL" dirty="0">
                <a:ea typeface="+mn-ea"/>
              </a:defRPr>
            </a:lvl1pPr>
          </a:lstStyle>
          <a:p>
            <a:pPr marL="0" lvl="0" algn="ct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67515D9-D5E5-4539-A1A4-01C6209F4B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084168"/>
            <a:ext cx="5437188" cy="4184202"/>
          </a:xfr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92B3"/>
              </a:buClr>
              <a:buSzTx/>
              <a:buFontTx/>
              <a:buNone/>
              <a:tabLst/>
              <a:defRPr sz="2400">
                <a:solidFill>
                  <a:schemeClr val="bg1"/>
                </a:solidFill>
                <a:latin typeface="MeodedPashut_OE Regular" panose="02000500000000000000" pitchFamily="50" charset="-79"/>
                <a:cs typeface="MeodedPashut_OE Regular" panose="02000500000000000000" pitchFamily="50" charset="-79"/>
              </a:defRPr>
            </a:lvl1pPr>
            <a:lvl2pPr marL="685800" marR="0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92B3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1143000" marR="0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600200" marR="0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92B3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2057400" marR="0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92B3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z="2800" dirty="0">
                <a:solidFill>
                  <a:schemeClr val="bg1"/>
                </a:solidFill>
              </a:rPr>
              <a:t>טקסט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he-IL" sz="1800" dirty="0">
                <a:solidFill>
                  <a:schemeClr val="bg1"/>
                </a:solidFill>
              </a:rPr>
              <a:t>טקסט</a:t>
            </a:r>
          </a:p>
          <a:p>
            <a:pPr lvl="2">
              <a:buClr>
                <a:schemeClr val="bg1"/>
              </a:buClr>
            </a:pPr>
            <a:r>
              <a:rPr lang="he-IL" dirty="0">
                <a:solidFill>
                  <a:schemeClr val="bg1"/>
                </a:solidFill>
              </a:rPr>
              <a:t>טקסט</a:t>
            </a:r>
            <a:endParaRPr lang="en-US" dirty="0">
              <a:solidFill>
                <a:schemeClr val="bg1"/>
              </a:solidFill>
            </a:endParaRPr>
          </a:p>
          <a:p>
            <a:pPr lvl="3">
              <a:buClr>
                <a:schemeClr val="bg1"/>
              </a:buClr>
            </a:pPr>
            <a:r>
              <a:rPr lang="he-IL" sz="1800" dirty="0">
                <a:solidFill>
                  <a:schemeClr val="bg1"/>
                </a:solidFill>
              </a:rPr>
              <a:t>טקסט</a:t>
            </a:r>
            <a:endParaRPr lang="en-US" sz="1800" dirty="0">
              <a:solidFill>
                <a:schemeClr val="bg1"/>
              </a:solidFill>
            </a:endParaRPr>
          </a:p>
          <a:p>
            <a:pPr lvl="4">
              <a:buClr>
                <a:schemeClr val="bg1"/>
              </a:buClr>
            </a:pPr>
            <a:r>
              <a:rPr lang="he-IL" sz="1800" dirty="0">
                <a:solidFill>
                  <a:schemeClr val="bg1"/>
                </a:solidFill>
              </a:rPr>
              <a:t>טקסט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689B9-A7FF-4667-A898-A31BA236E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C7E729-A6C5-4637-9C03-C971ABAC98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28165" y="2084168"/>
            <a:ext cx="5654436" cy="418420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sz="2400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he-IL" sz="2800" dirty="0">
                <a:solidFill>
                  <a:schemeClr val="bg1"/>
                </a:solidFill>
              </a:rPr>
              <a:t>טקסט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he-IL" sz="1800" dirty="0">
                <a:solidFill>
                  <a:schemeClr val="bg1"/>
                </a:solidFill>
              </a:rPr>
              <a:t>טקסט</a:t>
            </a:r>
          </a:p>
          <a:p>
            <a:pPr lvl="2">
              <a:buClr>
                <a:schemeClr val="bg1"/>
              </a:buClr>
            </a:pPr>
            <a:r>
              <a:rPr lang="he-IL" dirty="0">
                <a:solidFill>
                  <a:schemeClr val="bg1"/>
                </a:solidFill>
              </a:rPr>
              <a:t>טקסט</a:t>
            </a:r>
            <a:endParaRPr lang="en-US" dirty="0">
              <a:solidFill>
                <a:schemeClr val="bg1"/>
              </a:solidFill>
            </a:endParaRPr>
          </a:p>
          <a:p>
            <a:pPr lvl="3">
              <a:buClr>
                <a:schemeClr val="bg1"/>
              </a:buClr>
            </a:pPr>
            <a:r>
              <a:rPr lang="he-IL" sz="1800" dirty="0">
                <a:solidFill>
                  <a:schemeClr val="bg1"/>
                </a:solidFill>
              </a:rPr>
              <a:t>טקסט</a:t>
            </a:r>
            <a:endParaRPr lang="en-US" sz="1800" dirty="0">
              <a:solidFill>
                <a:schemeClr val="bg1"/>
              </a:solidFill>
            </a:endParaRPr>
          </a:p>
          <a:p>
            <a:pPr lvl="4">
              <a:buClr>
                <a:schemeClr val="bg1"/>
              </a:buClr>
            </a:pPr>
            <a:r>
              <a:rPr lang="he-IL" sz="1800" dirty="0">
                <a:solidFill>
                  <a:schemeClr val="bg1"/>
                </a:solidFill>
              </a:rPr>
              <a:t>טקסט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1327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72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>
      <p:bgPr>
        <a:solidFill>
          <a:srgbClr val="209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9716" y="3415348"/>
            <a:ext cx="5448513" cy="1176972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___</a:t>
            </a:r>
            <a:r>
              <a:rPr lang="he-IL" dirty="0"/>
              <a:t>_____</a:t>
            </a:r>
            <a:br>
              <a:rPr lang="en-US" dirty="0"/>
            </a:br>
            <a:r>
              <a:rPr lang="he-IL" dirty="0"/>
              <a:t>שם</a:t>
            </a:r>
          </a:p>
          <a:p>
            <a:r>
              <a:rPr lang="he-IL" dirty="0"/>
              <a:t>תפקיד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2930" y="946800"/>
            <a:ext cx="9144000" cy="2387600"/>
          </a:xfrm>
        </p:spPr>
        <p:txBody>
          <a:bodyPr anchor="t" anchorCtr="0">
            <a:normAutofit/>
          </a:bodyPr>
          <a:lstStyle>
            <a:lvl1pPr algn="r">
              <a:defRPr sz="7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8085" y="617346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2B282-57D7-4A61-BF0F-0EDBA5BA9220}" type="datetimeFigureOut">
              <a:rPr lang="he-IL" smtClean="0"/>
              <a:pPr/>
              <a:t>ט"ו/סיון/תשע"ט</a:t>
            </a:fld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137CB-8153-4C8E-86A9-6EC81ADAA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AC605-CA1C-4921-BB88-E7C5F81FA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5391"/>
            <a:ext cx="2028550" cy="1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5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9707" y="946800"/>
            <a:ext cx="9144000" cy="2387600"/>
          </a:xfrm>
        </p:spPr>
        <p:txBody>
          <a:bodyPr anchor="t" anchorCtr="0">
            <a:normAutofit/>
          </a:bodyPr>
          <a:lstStyle>
            <a:lvl1pPr algn="r">
              <a:defRPr sz="7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 dirty="0"/>
              <a:t>כותרת</a:t>
            </a:r>
            <a:br>
              <a:rPr lang="en-US" dirty="0"/>
            </a:br>
            <a:r>
              <a:rPr lang="he-IL" dirty="0">
                <a:solidFill>
                  <a:srgbClr val="D9D9D9"/>
                </a:solidFill>
              </a:rPr>
              <a:t>___</a:t>
            </a:r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CF929-2F01-4389-AC82-EDCE5D6FC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8BE594-B0AC-48B9-A7A5-A13B7B696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5391"/>
            <a:ext cx="1613426" cy="6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50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B282-57D7-4A61-BF0F-0EDBA5BA9220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4343-4DED-42B0-BB79-72A3969F9D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99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8C43EA8-E929-444B-8034-D791EBB4073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7380" y="2299970"/>
            <a:ext cx="3471827" cy="1630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תת כותרת</a:t>
            </a:r>
          </a:p>
          <a:p>
            <a:pPr lvl="0"/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לורם איפסום דולור סיט אמט, קונסקטורר אדיפיסינג אלית מוסן מנת. להאמית קרהשק סכעיט דז מא, מנכם למטכין נשואי מנורך.</a:t>
            </a:r>
          </a:p>
          <a:p>
            <a:pPr lvl="0"/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CCDDB6-4DCB-4F37-B15B-3CACA8DF1E98}"/>
              </a:ext>
            </a:extLst>
          </p:cNvPr>
          <p:cNvGrpSpPr/>
          <p:nvPr userDrawn="1"/>
        </p:nvGrpSpPr>
        <p:grpSpPr>
          <a:xfrm>
            <a:off x="0" y="792402"/>
            <a:ext cx="9191625" cy="1124946"/>
            <a:chOff x="0" y="2961519"/>
            <a:chExt cx="9191625" cy="112494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D298B29-2D0D-40EA-891F-1E85E4773934}"/>
                </a:ext>
              </a:extLst>
            </p:cNvPr>
            <p:cNvGrpSpPr/>
            <p:nvPr userDrawn="1"/>
          </p:nvGrpSpPr>
          <p:grpSpPr>
            <a:xfrm>
              <a:off x="0" y="2961519"/>
              <a:ext cx="6650565" cy="1123068"/>
              <a:chOff x="0" y="2961519"/>
              <a:chExt cx="6650565" cy="112306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3278A21-52C6-4EC2-B1F4-0CEAC04B481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2961519"/>
                <a:ext cx="3420534" cy="111986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36903E3-A103-468D-8F98-8B22D6D1A42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30031" y="2964720"/>
                <a:ext cx="3420534" cy="1119867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EDF590E-38B9-42AF-9686-037DD72C13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6632" y="2966598"/>
              <a:ext cx="2684993" cy="111986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02194" y="647358"/>
            <a:ext cx="8842860" cy="701731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5816" y="2299970"/>
            <a:ext cx="3471827" cy="1630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תת כותרת</a:t>
            </a:r>
          </a:p>
          <a:p>
            <a:pPr lvl="0"/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לורם איפסום דולור סיט אמט, קונסקטורר אדיפיסינג אלית מוסן מנת. להאמית קרהשק סכעיט דז מא, מנכם למטכין נשואי מנורך.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7AE230-EB78-4C78-9390-D304F1894B05}"/>
              </a:ext>
            </a:extLst>
          </p:cNvPr>
          <p:cNvSpPr/>
          <p:nvPr userDrawn="1"/>
        </p:nvSpPr>
        <p:spPr>
          <a:xfrm rot="10800000" flipV="1">
            <a:off x="-6929" y="1"/>
            <a:ext cx="2503173" cy="6858000"/>
          </a:xfrm>
          <a:prstGeom prst="rect">
            <a:avLst/>
          </a:prstGeom>
          <a:solidFill>
            <a:srgbClr val="209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B81D6F2-017B-4C66-99D3-2700414D7D10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88C3BA0-34C0-44D9-8667-9C8065CA1E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67380" y="4329113"/>
            <a:ext cx="3471827" cy="1630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תת כותרת</a:t>
            </a:r>
          </a:p>
          <a:p>
            <a:pPr lvl="0"/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לורם איפסום דולור סיט אמט, קונסקטורר אדיפיסינג אלית מוסן מנת. להאמית קרהשק סכעיט דז מא, מנכם למטכין נשואי מנורך.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317AC8B-640E-4D38-B76B-D0F6BD1102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45816" y="4329113"/>
            <a:ext cx="3471827" cy="1630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תת כותרת</a:t>
            </a:r>
          </a:p>
          <a:p>
            <a:pPr lvl="0"/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לורם איפסום דולור סיט אמט, קונסקטורר אדיפיסינג אלית מוסן מנת. להאמית קרהשק סכעיט דז מא, מנכם למטכין נשואי מנורך.</a:t>
            </a:r>
          </a:p>
        </p:txBody>
      </p:sp>
    </p:spTree>
    <p:extLst>
      <p:ext uri="{BB962C8B-B14F-4D97-AF65-F5344CB8AC3E}">
        <p14:creationId xmlns:p14="http://schemas.microsoft.com/office/powerpoint/2010/main" val="362736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aragraph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EE291C6-D7AE-4C3D-AFC0-1652A625A64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69658" y="2276197"/>
            <a:ext cx="2684664" cy="170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200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he-IL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 indent="0" algn="r" rtl="1">
              <a:lnSpc>
                <a:spcPct val="100000"/>
              </a:lnSpc>
              <a:spcBef>
                <a:spcPts val="1000"/>
              </a:spcBef>
              <a:buClr>
                <a:srgbClr val="2092B3"/>
              </a:buClr>
              <a:buFontTx/>
              <a:buNone/>
            </a:pPr>
            <a:r>
              <a:rPr lang="he-IL" dirty="0"/>
              <a:t>טקסט</a:t>
            </a:r>
            <a:endParaRPr lang="en-US" dirty="0"/>
          </a:p>
          <a:p>
            <a:pPr marL="627063" lvl="1" indent="-169863" algn="r" rtl="1">
              <a:lnSpc>
                <a:spcPct val="100000"/>
              </a:lnSpc>
              <a:spcBef>
                <a:spcPts val="500"/>
              </a:spcBef>
              <a:buClr>
                <a:srgbClr val="2092B3"/>
              </a:buClr>
              <a:buFont typeface="Arial" panose="020B0604020202020204" pitchFamily="34" charset="0"/>
              <a:buChar char="•"/>
            </a:pPr>
            <a:r>
              <a:rPr lang="he-IL" dirty="0"/>
              <a:t>טקסט</a:t>
            </a:r>
          </a:p>
          <a:p>
            <a:pPr marL="985838" lvl="2" indent="-179388" algn="r" rtl="1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Font typeface="Segoe UI" panose="020B0502040204020203" pitchFamily="34" charset="0"/>
              <a:buChar char="−"/>
            </a:pP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14BE11-3477-433E-8F25-082C376DA09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912561" y="2276197"/>
            <a:ext cx="2744763" cy="1738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200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he-IL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 indent="0" algn="r" rtl="1">
              <a:lnSpc>
                <a:spcPct val="100000"/>
              </a:lnSpc>
              <a:spcBef>
                <a:spcPts val="1000"/>
              </a:spcBef>
              <a:buClr>
                <a:srgbClr val="2092B3"/>
              </a:buClr>
              <a:buFontTx/>
              <a:buNone/>
            </a:pPr>
            <a:r>
              <a:rPr lang="he-IL" dirty="0"/>
              <a:t>טקסט</a:t>
            </a:r>
            <a:endParaRPr lang="en-US" dirty="0"/>
          </a:p>
          <a:p>
            <a:pPr marL="627063" lvl="1" indent="-169863" algn="r" rtl="1">
              <a:lnSpc>
                <a:spcPct val="100000"/>
              </a:lnSpc>
              <a:spcBef>
                <a:spcPts val="500"/>
              </a:spcBef>
              <a:buClr>
                <a:srgbClr val="2092B3"/>
              </a:buClr>
              <a:buFont typeface="Arial" panose="020B0604020202020204" pitchFamily="34" charset="0"/>
              <a:buChar char="•"/>
            </a:pPr>
            <a:r>
              <a:rPr lang="he-IL" dirty="0"/>
              <a:t>טקסט</a:t>
            </a:r>
          </a:p>
          <a:p>
            <a:pPr marL="985838" lvl="2" indent="-179388" algn="r" rtl="1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Font typeface="Segoe UI" panose="020B0502040204020203" pitchFamily="34" charset="0"/>
              <a:buChar char="−"/>
            </a:pP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0C9FE0-F186-4FD2-A7B1-5F6ECFCE7EA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69658" y="4271542"/>
            <a:ext cx="2684664" cy="170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200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he-IL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 indent="0" algn="r" rtl="1">
              <a:lnSpc>
                <a:spcPct val="100000"/>
              </a:lnSpc>
              <a:spcBef>
                <a:spcPts val="1000"/>
              </a:spcBef>
              <a:buClr>
                <a:srgbClr val="2092B3"/>
              </a:buClr>
              <a:buFontTx/>
              <a:buNone/>
            </a:pPr>
            <a:r>
              <a:rPr lang="he-IL" dirty="0"/>
              <a:t>טקסט</a:t>
            </a:r>
            <a:endParaRPr lang="en-US" dirty="0"/>
          </a:p>
          <a:p>
            <a:pPr marL="627063" lvl="1" indent="-169863" algn="r" rtl="1">
              <a:lnSpc>
                <a:spcPct val="100000"/>
              </a:lnSpc>
              <a:spcBef>
                <a:spcPts val="500"/>
              </a:spcBef>
              <a:buClr>
                <a:srgbClr val="2092B3"/>
              </a:buClr>
              <a:buFont typeface="Arial" panose="020B0604020202020204" pitchFamily="34" charset="0"/>
              <a:buChar char="•"/>
            </a:pPr>
            <a:r>
              <a:rPr lang="he-IL" dirty="0"/>
              <a:t>טקסט</a:t>
            </a:r>
          </a:p>
          <a:p>
            <a:pPr marL="985838" lvl="2" indent="-179388" algn="r" rtl="1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Font typeface="Segoe UI" panose="020B0502040204020203" pitchFamily="34" charset="0"/>
              <a:buChar char="−"/>
            </a:pP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C43B405-4952-4076-9FB9-59C038A2F90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972662" y="4265493"/>
            <a:ext cx="2684664" cy="170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200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he-IL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 indent="0" algn="r" rtl="1">
              <a:lnSpc>
                <a:spcPct val="100000"/>
              </a:lnSpc>
              <a:spcBef>
                <a:spcPts val="1000"/>
              </a:spcBef>
              <a:buClr>
                <a:srgbClr val="2092B3"/>
              </a:buClr>
              <a:buFontTx/>
              <a:buNone/>
            </a:pPr>
            <a:r>
              <a:rPr lang="he-IL" dirty="0"/>
              <a:t>טקסט</a:t>
            </a:r>
            <a:endParaRPr lang="en-US" dirty="0"/>
          </a:p>
          <a:p>
            <a:pPr marL="627063" lvl="1" indent="-169863" algn="r" rtl="1">
              <a:lnSpc>
                <a:spcPct val="100000"/>
              </a:lnSpc>
              <a:spcBef>
                <a:spcPts val="500"/>
              </a:spcBef>
              <a:buClr>
                <a:srgbClr val="2092B3"/>
              </a:buClr>
              <a:buFont typeface="Arial" panose="020B0604020202020204" pitchFamily="34" charset="0"/>
              <a:buChar char="•"/>
            </a:pPr>
            <a:r>
              <a:rPr lang="he-IL" dirty="0"/>
              <a:t>טקסט</a:t>
            </a:r>
          </a:p>
          <a:p>
            <a:pPr marL="985838" lvl="2" indent="-179388" algn="r" rtl="1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Font typeface="Segoe UI" panose="020B0502040204020203" pitchFamily="34" charset="0"/>
              <a:buChar char="−"/>
            </a:pP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1B8F37-6F05-42D9-9BA1-2E072E887F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14371" y="2276197"/>
            <a:ext cx="2684664" cy="170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he-IL" dirty="0" smtClean="0"/>
            </a:lvl1pPr>
            <a:lvl2pPr>
              <a:defRPr/>
            </a:lvl2pPr>
            <a:lvl3pPr>
              <a:defRPr lang="en-US" dirty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17EA5F1-9A77-4D86-87B8-2412F20C09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3" y="0"/>
            <a:ext cx="2509838" cy="6858001"/>
          </a:xfrm>
          <a:solidFill>
            <a:srgbClr val="D9D9D9"/>
          </a:solidFill>
        </p:spPr>
        <p:txBody>
          <a:bodyPr/>
          <a:lstStyle/>
          <a:p>
            <a:endParaRPr lang="he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4712F9C-1EAC-4C3F-8842-AC2A521101D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14371" y="4265493"/>
            <a:ext cx="2684664" cy="170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200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he-IL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 indent="0" algn="r" rtl="1">
              <a:lnSpc>
                <a:spcPct val="100000"/>
              </a:lnSpc>
              <a:spcBef>
                <a:spcPts val="1000"/>
              </a:spcBef>
              <a:buClr>
                <a:srgbClr val="2092B3"/>
              </a:buClr>
              <a:buFontTx/>
              <a:buNone/>
            </a:pPr>
            <a:r>
              <a:rPr lang="he-IL" dirty="0"/>
              <a:t>טקסט</a:t>
            </a:r>
            <a:endParaRPr lang="en-US" dirty="0"/>
          </a:p>
          <a:p>
            <a:pPr marL="627063" lvl="1" indent="-169863" algn="r" rtl="1">
              <a:lnSpc>
                <a:spcPct val="100000"/>
              </a:lnSpc>
              <a:spcBef>
                <a:spcPts val="500"/>
              </a:spcBef>
              <a:buClr>
                <a:srgbClr val="2092B3"/>
              </a:buClr>
              <a:buFont typeface="Arial" panose="020B0604020202020204" pitchFamily="34" charset="0"/>
              <a:buChar char="•"/>
            </a:pPr>
            <a:r>
              <a:rPr lang="he-IL" dirty="0"/>
              <a:t>טקסט</a:t>
            </a:r>
          </a:p>
          <a:p>
            <a:pPr marL="985838" lvl="2" indent="-179388" algn="r" rtl="1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Font typeface="Segoe UI" panose="020B0502040204020203" pitchFamily="34" charset="0"/>
              <a:buChar char="−"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565A82-1E55-4AB9-B263-DDBC1383A946}"/>
              </a:ext>
            </a:extLst>
          </p:cNvPr>
          <p:cNvSpPr/>
          <p:nvPr userDrawn="1"/>
        </p:nvSpPr>
        <p:spPr>
          <a:xfrm rot="10800000" flipV="1">
            <a:off x="1066537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8A3C1C51-BDEE-406E-B0FE-F8A27E9E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61" y="668578"/>
            <a:ext cx="8732493" cy="718658"/>
          </a:xfrm>
        </p:spPr>
        <p:txBody>
          <a:bodyPr/>
          <a:lstStyle/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87787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8" name="Diamond 12">
            <a:extLst>
              <a:ext uri="{FF2B5EF4-FFF2-40B4-BE49-F238E27FC236}">
                <a16:creationId xmlns:a16="http://schemas.microsoft.com/office/drawing/2014/main" id="{2BFE8D54-96CF-4FAA-83E2-BF498A4DC0FD}"/>
              </a:ext>
            </a:extLst>
          </p:cNvPr>
          <p:cNvSpPr/>
          <p:nvPr userDrawn="1"/>
        </p:nvSpPr>
        <p:spPr>
          <a:xfrm rot="10800000">
            <a:off x="-20319" y="-23475"/>
            <a:ext cx="12192000" cy="961349"/>
          </a:xfrm>
          <a:custGeom>
            <a:avLst/>
            <a:gdLst>
              <a:gd name="connsiteX0" fmla="*/ 0 w 12192000"/>
              <a:gd name="connsiteY0" fmla="*/ 937875 h 1875749"/>
              <a:gd name="connsiteX1" fmla="*/ 6096000 w 12192000"/>
              <a:gd name="connsiteY1" fmla="*/ 0 h 1875749"/>
              <a:gd name="connsiteX2" fmla="*/ 12192000 w 12192000"/>
              <a:gd name="connsiteY2" fmla="*/ 937875 h 1875749"/>
              <a:gd name="connsiteX3" fmla="*/ 6096000 w 12192000"/>
              <a:gd name="connsiteY3" fmla="*/ 1875749 h 1875749"/>
              <a:gd name="connsiteX4" fmla="*/ 0 w 12192000"/>
              <a:gd name="connsiteY4" fmla="*/ 937875 h 1875749"/>
              <a:gd name="connsiteX0" fmla="*/ 0 w 12192000"/>
              <a:gd name="connsiteY0" fmla="*/ 937875 h 937875"/>
              <a:gd name="connsiteX1" fmla="*/ 6096000 w 12192000"/>
              <a:gd name="connsiteY1" fmla="*/ 0 h 937875"/>
              <a:gd name="connsiteX2" fmla="*/ 12192000 w 12192000"/>
              <a:gd name="connsiteY2" fmla="*/ 937875 h 937875"/>
              <a:gd name="connsiteX3" fmla="*/ 6115050 w 12192000"/>
              <a:gd name="connsiteY3" fmla="*/ 751799 h 937875"/>
              <a:gd name="connsiteX4" fmla="*/ 0 w 12192000"/>
              <a:gd name="connsiteY4" fmla="*/ 937875 h 937875"/>
              <a:gd name="connsiteX0" fmla="*/ 0 w 12192000"/>
              <a:gd name="connsiteY0" fmla="*/ 937875 h 1113749"/>
              <a:gd name="connsiteX1" fmla="*/ 6096000 w 12192000"/>
              <a:gd name="connsiteY1" fmla="*/ 0 h 1113749"/>
              <a:gd name="connsiteX2" fmla="*/ 12192000 w 12192000"/>
              <a:gd name="connsiteY2" fmla="*/ 937875 h 1113749"/>
              <a:gd name="connsiteX3" fmla="*/ 6115050 w 12192000"/>
              <a:gd name="connsiteY3" fmla="*/ 1113749 h 1113749"/>
              <a:gd name="connsiteX4" fmla="*/ 0 w 12192000"/>
              <a:gd name="connsiteY4" fmla="*/ 937875 h 1113749"/>
              <a:gd name="connsiteX0" fmla="*/ 0 w 12192000"/>
              <a:gd name="connsiteY0" fmla="*/ 937875 h 937875"/>
              <a:gd name="connsiteX1" fmla="*/ 6096000 w 12192000"/>
              <a:gd name="connsiteY1" fmla="*/ 0 h 937875"/>
              <a:gd name="connsiteX2" fmla="*/ 12192000 w 12192000"/>
              <a:gd name="connsiteY2" fmla="*/ 937875 h 937875"/>
              <a:gd name="connsiteX3" fmla="*/ 6076950 w 12192000"/>
              <a:gd name="connsiteY3" fmla="*/ 866099 h 937875"/>
              <a:gd name="connsiteX4" fmla="*/ 0 w 12192000"/>
              <a:gd name="connsiteY4" fmla="*/ 937875 h 937875"/>
              <a:gd name="connsiteX0" fmla="*/ 0 w 12192000"/>
              <a:gd name="connsiteY0" fmla="*/ 937875 h 937875"/>
              <a:gd name="connsiteX1" fmla="*/ 6096000 w 12192000"/>
              <a:gd name="connsiteY1" fmla="*/ 0 h 937875"/>
              <a:gd name="connsiteX2" fmla="*/ 12192000 w 12192000"/>
              <a:gd name="connsiteY2" fmla="*/ 937875 h 937875"/>
              <a:gd name="connsiteX3" fmla="*/ 6076950 w 12192000"/>
              <a:gd name="connsiteY3" fmla="*/ 923249 h 937875"/>
              <a:gd name="connsiteX4" fmla="*/ 0 w 12192000"/>
              <a:gd name="connsiteY4" fmla="*/ 937875 h 937875"/>
              <a:gd name="connsiteX0" fmla="*/ 0 w 12192000"/>
              <a:gd name="connsiteY0" fmla="*/ 937875 h 961349"/>
              <a:gd name="connsiteX1" fmla="*/ 6096000 w 12192000"/>
              <a:gd name="connsiteY1" fmla="*/ 0 h 961349"/>
              <a:gd name="connsiteX2" fmla="*/ 12192000 w 12192000"/>
              <a:gd name="connsiteY2" fmla="*/ 937875 h 961349"/>
              <a:gd name="connsiteX3" fmla="*/ 6096000 w 12192000"/>
              <a:gd name="connsiteY3" fmla="*/ 961349 h 961349"/>
              <a:gd name="connsiteX4" fmla="*/ 0 w 12192000"/>
              <a:gd name="connsiteY4" fmla="*/ 937875 h 96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961349">
                <a:moveTo>
                  <a:pt x="0" y="937875"/>
                </a:moveTo>
                <a:lnTo>
                  <a:pt x="6096000" y="0"/>
                </a:lnTo>
                <a:lnTo>
                  <a:pt x="12192000" y="937875"/>
                </a:lnTo>
                <a:lnTo>
                  <a:pt x="6096000" y="961349"/>
                </a:lnTo>
                <a:lnTo>
                  <a:pt x="0" y="93787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/>
              <a:ea typeface="+mn-ea"/>
              <a:cs typeface="Arial Unicode M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B752973-E76E-445E-BCFE-85E12BBC4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1"/>
            <a:ext cx="1081958" cy="297061"/>
          </a:xfrm>
          <a:prstGeom prst="rect">
            <a:avLst/>
          </a:prstGeom>
        </p:spPr>
      </p:pic>
      <p:sp>
        <p:nvSpPr>
          <p:cNvPr id="28" name="Title 6">
            <a:extLst>
              <a:ext uri="{FF2B5EF4-FFF2-40B4-BE49-F238E27FC236}">
                <a16:creationId xmlns:a16="http://schemas.microsoft.com/office/drawing/2014/main" id="{BE07D442-85BB-4B1F-AE9C-1AF6DD00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0" y="668578"/>
            <a:ext cx="6341534" cy="718658"/>
          </a:xfrm>
        </p:spPr>
        <p:txBody>
          <a:bodyPr/>
          <a:lstStyle/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3723345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8C43EA8-E929-444B-8034-D791EBB4073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0565" y="2299970"/>
            <a:ext cx="5526099" cy="1630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/>
            </a:lvl1pPr>
          </a:lstStyle>
          <a:p>
            <a:pPr lvl="0"/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תת כותרת</a:t>
            </a:r>
          </a:p>
          <a:p>
            <a:pPr lvl="0"/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rPr>
              <a:t>לורם איפסום דולור סיט אמט, קונסקטורר אדיפיסינג אלית מוסן מנת. להאמית קרהשק סכעיט דז מא, מנכם למטכין נשואי מנורך.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565" y="668578"/>
            <a:ext cx="11264489" cy="718658"/>
          </a:xfrm>
        </p:spPr>
        <p:txBody>
          <a:bodyPr wrap="square">
            <a:spAutoFit/>
          </a:bodyPr>
          <a:lstStyle>
            <a:lvl1pPr mar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  <a:defRPr lang="he-IL" noProof="0" dirty="0">
                <a:solidFill>
                  <a:srgbClr val="58595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r" rtl="1" fontAlgn="auto">
              <a:spcBef>
                <a:spcPts val="0"/>
              </a:spcBef>
              <a:spcAft>
                <a:spcPts val="0"/>
              </a:spcAft>
              <a:buClr>
                <a:srgbClr val="87A230"/>
              </a:buClr>
              <a:buSzPct val="80000"/>
            </a:pPr>
            <a:r>
              <a:rPr lang="he-IL" dirty="0"/>
              <a:t>כותרת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2092B3"/>
              </a:solidFill>
              <a:effectLst/>
              <a:uLnTx/>
              <a:uFillTx/>
              <a:latin typeface="MeodedPashut_OE Regular" panose="02000500000000000000" pitchFamily="50" charset="-79"/>
              <a:ea typeface="+mn-ea"/>
              <a:cs typeface="MeodedPashut_OE Regular" panose="02000500000000000000" pitchFamily="50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9710" y="2299970"/>
            <a:ext cx="5526781" cy="1630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he-IL" noProof="0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67B39-8DCC-4404-B24F-B367FAE4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2"/>
            <a:ext cx="1081958" cy="29706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B81D6F2-017B-4C66-99D3-2700414D7D10}"/>
              </a:ext>
            </a:extLst>
          </p:cNvPr>
          <p:cNvSpPr/>
          <p:nvPr userDrawn="1"/>
        </p:nvSpPr>
        <p:spPr>
          <a:xfrm rot="10800000" flipV="1">
            <a:off x="10696908" y="17265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2760DB-923C-4575-83F7-DC05AAD70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" y="6326291"/>
            <a:ext cx="1081958" cy="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5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טקסט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טקסט</a:t>
            </a:r>
          </a:p>
          <a:p>
            <a:pPr lvl="2"/>
            <a:r>
              <a:rPr lang="he-IL" dirty="0"/>
              <a:t>טקסט</a:t>
            </a:r>
            <a:endParaRPr lang="en-US" dirty="0"/>
          </a:p>
          <a:p>
            <a:pPr lvl="3"/>
            <a:r>
              <a:rPr lang="he-IL" dirty="0"/>
              <a:t>טקסט</a:t>
            </a:r>
            <a:endParaRPr lang="en-US" dirty="0"/>
          </a:p>
          <a:p>
            <a:pPr lvl="4"/>
            <a:r>
              <a:rPr lang="he-IL" dirty="0"/>
              <a:t>טקסט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B282-57D7-4A61-BF0F-0EDBA5BA9220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04343-4DED-42B0-BB79-72A3969F9D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222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2" r:id="rId3"/>
    <p:sldLayoutId id="2147483663" r:id="rId4"/>
    <p:sldLayoutId id="2147483650" r:id="rId5"/>
    <p:sldLayoutId id="2147483672" r:id="rId6"/>
    <p:sldLayoutId id="2147483673" r:id="rId7"/>
    <p:sldLayoutId id="2147483692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9" r:id="rId14"/>
    <p:sldLayoutId id="2147483690" r:id="rId15"/>
    <p:sldLayoutId id="2147483691" r:id="rId16"/>
    <p:sldLayoutId id="2147483683" r:id="rId17"/>
    <p:sldLayoutId id="2147483684" r:id="rId18"/>
    <p:sldLayoutId id="2147483681" r:id="rId19"/>
    <p:sldLayoutId id="2147483682" r:id="rId20"/>
    <p:sldLayoutId id="2147483685" r:id="rId21"/>
    <p:sldLayoutId id="2147483686" r:id="rId22"/>
    <p:sldLayoutId id="2147483687" r:id="rId23"/>
    <p:sldLayoutId id="2147483688" r:id="rId24"/>
    <p:sldLayoutId id="2147483669" r:id="rId25"/>
    <p:sldLayoutId id="2147483665" r:id="rId26"/>
    <p:sldLayoutId id="2147483671" r:id="rId27"/>
    <p:sldLayoutId id="2147483670" r:id="rId2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595B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r" defTabSz="914400" rtl="1" eaLnBrk="1" latinLnBrk="0" hangingPunct="1">
        <a:lnSpc>
          <a:spcPct val="100000"/>
        </a:lnSpc>
        <a:spcBef>
          <a:spcPts val="1000"/>
        </a:spcBef>
        <a:buClr>
          <a:srgbClr val="2092B3"/>
        </a:buClr>
        <a:buFontTx/>
        <a:buNone/>
        <a:defRPr sz="2200" kern="120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27063" indent="-169863" algn="r" defTabSz="914400" rtl="1" eaLnBrk="1" latinLnBrk="0" hangingPunct="1">
        <a:lnSpc>
          <a:spcPct val="100000"/>
        </a:lnSpc>
        <a:spcBef>
          <a:spcPts val="500"/>
        </a:spcBef>
        <a:buClr>
          <a:srgbClr val="2092B3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985838" indent="-179388" algn="r" defTabSz="914400" rtl="1" eaLnBrk="1" latinLnBrk="0" hangingPunct="1">
        <a:lnSpc>
          <a:spcPct val="100000"/>
        </a:lnSpc>
        <a:spcBef>
          <a:spcPts val="500"/>
        </a:spcBef>
        <a:buClr>
          <a:srgbClr val="7F7F7F"/>
        </a:buClr>
        <a:buFont typeface="Segoe UI" panose="020B0502040204020203" pitchFamily="34" charset="0"/>
        <a:buChar char="−"/>
        <a:defRPr sz="1800" kern="120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55713" indent="-90488" algn="r" defTabSz="914400" rtl="1" eaLnBrk="1" latinLnBrk="0" hangingPunct="1">
        <a:lnSpc>
          <a:spcPct val="100000"/>
        </a:lnSpc>
        <a:spcBef>
          <a:spcPts val="500"/>
        </a:spcBef>
        <a:buClr>
          <a:srgbClr val="2092B3"/>
        </a:buClr>
        <a:buFont typeface="Arial" panose="020B0604020202020204" pitchFamily="34" charset="0"/>
        <a:buChar char="•"/>
        <a:defRPr sz="1100" kern="120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435100" indent="-90488" algn="r" defTabSz="914400" rtl="1" eaLnBrk="1" latinLnBrk="0" hangingPunct="1">
        <a:lnSpc>
          <a:spcPct val="100000"/>
        </a:lnSpc>
        <a:spcBef>
          <a:spcPts val="500"/>
        </a:spcBef>
        <a:buClr>
          <a:srgbClr val="2092B3"/>
        </a:buClr>
        <a:buFont typeface="Segoe UI" panose="020B0502040204020203" pitchFamily="34" charset="0"/>
        <a:buChar char="−"/>
        <a:tabLst>
          <a:tab pos="1524000" algn="l"/>
        </a:tabLst>
        <a:defRPr sz="1100" kern="120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9402EBA-7E0E-4385-8FBC-C720EA431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6333" y="5695693"/>
            <a:ext cx="2399330" cy="454661"/>
          </a:xfrm>
        </p:spPr>
        <p:txBody>
          <a:bodyPr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Hagai Kotzer</a:t>
            </a:r>
            <a:endParaRPr lang="he-IL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he-IL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46394D-7733-4A38-AA6E-06AB7CD98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52" y="1559064"/>
            <a:ext cx="11376430" cy="11371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spc="-15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Argaman WWTP Case Study</a:t>
            </a:r>
            <a:br>
              <a:rPr lang="en-US" sz="4400" spc="-150" dirty="0"/>
            </a:br>
            <a:r>
              <a:rPr lang="en-US" sz="4400" spc="-150" dirty="0">
                <a:latin typeface="Segoe UI Light" panose="020B0502040204020203" pitchFamily="34" charset="0"/>
                <a:cs typeface="Segoe UI Light" panose="020B0502040204020203" pitchFamily="34" charset="0"/>
              </a:rPr>
              <a:t>ISRAEL</a:t>
            </a:r>
            <a:endParaRPr lang="he-IL" sz="4400" spc="-1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E2064-D6E2-46D0-AB02-4C20D6D26CBD}"/>
              </a:ext>
            </a:extLst>
          </p:cNvPr>
          <p:cNvSpPr/>
          <p:nvPr/>
        </p:nvSpPr>
        <p:spPr>
          <a:xfrm rot="10800000" flipV="1">
            <a:off x="5697219" y="549756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AE6D7-576A-427F-BEC0-A3C06C864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89" y="5633890"/>
            <a:ext cx="1754419" cy="1754419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C39F8EC-D1CC-4097-8BFE-823362DB84E9}"/>
              </a:ext>
            </a:extLst>
          </p:cNvPr>
          <p:cNvSpPr/>
          <p:nvPr/>
        </p:nvSpPr>
        <p:spPr>
          <a:xfrm>
            <a:off x="965200" y="3778535"/>
            <a:ext cx="10862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en" dirty="0">
                <a:solidFill>
                  <a:srgbClr val="2092B3"/>
                </a:solidFill>
              </a:rPr>
              <a:t>DHV</a:t>
            </a:r>
            <a:r>
              <a:rPr lang="he-IL" dirty="0">
                <a:solidFill>
                  <a:srgbClr val="2092B3"/>
                </a:solidFill>
              </a:rPr>
              <a:t> </a:t>
            </a:r>
            <a:r>
              <a:rPr lang="en" dirty="0">
                <a:solidFill>
                  <a:srgbClr val="2092B3"/>
                </a:solidFill>
              </a:rPr>
              <a:t>MED is an Engineering and Environmental Consulting company with a workforce of </a:t>
            </a:r>
            <a:r>
              <a:rPr lang="en-US" dirty="0">
                <a:solidFill>
                  <a:srgbClr val="2092B3"/>
                </a:solidFill>
              </a:rPr>
              <a:t>50</a:t>
            </a:r>
            <a:r>
              <a:rPr lang="en" dirty="0">
                <a:solidFill>
                  <a:srgbClr val="2092B3"/>
                </a:solidFill>
              </a:rPr>
              <a:t> engineers and consultants.</a:t>
            </a:r>
          </a:p>
          <a:p>
            <a:pPr algn="just">
              <a:buClr>
                <a:schemeClr val="bg1"/>
              </a:buClr>
            </a:pPr>
            <a:r>
              <a:rPr lang="en" dirty="0">
                <a:solidFill>
                  <a:srgbClr val="2092B3"/>
                </a:solidFill>
              </a:rPr>
              <a:t>The company specializes in environmental consulting, environmental regulation, water supply and sewage, air quality, soil, and solid waste, as well as planning and management of engineering projects.</a:t>
            </a:r>
          </a:p>
          <a:p>
            <a:pPr algn="just">
              <a:buClr>
                <a:schemeClr val="bg1"/>
              </a:buClr>
            </a:pPr>
            <a:r>
              <a:rPr lang="en" dirty="0">
                <a:solidFill>
                  <a:srgbClr val="2092B3"/>
                </a:solidFill>
              </a:rPr>
              <a:t>The major </a:t>
            </a:r>
            <a:r>
              <a:rPr lang="en-US" dirty="0">
                <a:solidFill>
                  <a:srgbClr val="2092B3"/>
                </a:solidFill>
              </a:rPr>
              <a:t>expertise</a:t>
            </a:r>
            <a:r>
              <a:rPr lang="en" dirty="0">
                <a:solidFill>
                  <a:srgbClr val="2092B3"/>
                </a:solidFill>
              </a:rPr>
              <a:t> of the company is design of waste water treatment plants (WWTP)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41F5C0B-FF5C-4E31-AB07-D52F83846025}"/>
              </a:ext>
            </a:extLst>
          </p:cNvPr>
          <p:cNvSpPr txBox="1">
            <a:spLocks/>
          </p:cNvSpPr>
          <p:nvPr/>
        </p:nvSpPr>
        <p:spPr>
          <a:xfrm>
            <a:off x="692150" y="2909873"/>
            <a:ext cx="3033539" cy="857664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kumimoji="0" lang="he-IL" sz="7200" i="0" u="none" strike="noStrike" kern="120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lang="en" sz="4400" dirty="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18522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13" descr="תמונה שמכילה שמים, חוץ, דשא, כבשה&#10;&#10;התיאור נוצר באופן אוטומטי">
            <a:extLst>
              <a:ext uri="{FF2B5EF4-FFF2-40B4-BE49-F238E27FC236}">
                <a16:creationId xmlns:a16="http://schemas.microsoft.com/office/drawing/2014/main" id="{B958EA6A-6690-44AE-A3A8-30276964A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19" y="3800475"/>
            <a:ext cx="12209666" cy="3057525"/>
          </a:xfrm>
          <a:prstGeom prst="rect">
            <a:avLst/>
          </a:prstGeom>
        </p:spPr>
      </p:pic>
      <p:sp>
        <p:nvSpPr>
          <p:cNvPr id="13" name="Diamond 12">
            <a:extLst>
              <a:ext uri="{FF2B5EF4-FFF2-40B4-BE49-F238E27FC236}">
                <a16:creationId xmlns:a16="http://schemas.microsoft.com/office/drawing/2014/main" id="{D90FDF17-8D6D-488F-A52D-C1369C9005A6}"/>
              </a:ext>
            </a:extLst>
          </p:cNvPr>
          <p:cNvSpPr/>
          <p:nvPr/>
        </p:nvSpPr>
        <p:spPr>
          <a:xfrm rot="10800000">
            <a:off x="-20319" y="-23475"/>
            <a:ext cx="12192000" cy="961349"/>
          </a:xfrm>
          <a:custGeom>
            <a:avLst/>
            <a:gdLst>
              <a:gd name="connsiteX0" fmla="*/ 0 w 12192000"/>
              <a:gd name="connsiteY0" fmla="*/ 937875 h 1875749"/>
              <a:gd name="connsiteX1" fmla="*/ 6096000 w 12192000"/>
              <a:gd name="connsiteY1" fmla="*/ 0 h 1875749"/>
              <a:gd name="connsiteX2" fmla="*/ 12192000 w 12192000"/>
              <a:gd name="connsiteY2" fmla="*/ 937875 h 1875749"/>
              <a:gd name="connsiteX3" fmla="*/ 6096000 w 12192000"/>
              <a:gd name="connsiteY3" fmla="*/ 1875749 h 1875749"/>
              <a:gd name="connsiteX4" fmla="*/ 0 w 12192000"/>
              <a:gd name="connsiteY4" fmla="*/ 937875 h 1875749"/>
              <a:gd name="connsiteX0" fmla="*/ 0 w 12192000"/>
              <a:gd name="connsiteY0" fmla="*/ 937875 h 937875"/>
              <a:gd name="connsiteX1" fmla="*/ 6096000 w 12192000"/>
              <a:gd name="connsiteY1" fmla="*/ 0 h 937875"/>
              <a:gd name="connsiteX2" fmla="*/ 12192000 w 12192000"/>
              <a:gd name="connsiteY2" fmla="*/ 937875 h 937875"/>
              <a:gd name="connsiteX3" fmla="*/ 6115050 w 12192000"/>
              <a:gd name="connsiteY3" fmla="*/ 751799 h 937875"/>
              <a:gd name="connsiteX4" fmla="*/ 0 w 12192000"/>
              <a:gd name="connsiteY4" fmla="*/ 937875 h 937875"/>
              <a:gd name="connsiteX0" fmla="*/ 0 w 12192000"/>
              <a:gd name="connsiteY0" fmla="*/ 937875 h 1113749"/>
              <a:gd name="connsiteX1" fmla="*/ 6096000 w 12192000"/>
              <a:gd name="connsiteY1" fmla="*/ 0 h 1113749"/>
              <a:gd name="connsiteX2" fmla="*/ 12192000 w 12192000"/>
              <a:gd name="connsiteY2" fmla="*/ 937875 h 1113749"/>
              <a:gd name="connsiteX3" fmla="*/ 6115050 w 12192000"/>
              <a:gd name="connsiteY3" fmla="*/ 1113749 h 1113749"/>
              <a:gd name="connsiteX4" fmla="*/ 0 w 12192000"/>
              <a:gd name="connsiteY4" fmla="*/ 937875 h 1113749"/>
              <a:gd name="connsiteX0" fmla="*/ 0 w 12192000"/>
              <a:gd name="connsiteY0" fmla="*/ 937875 h 937875"/>
              <a:gd name="connsiteX1" fmla="*/ 6096000 w 12192000"/>
              <a:gd name="connsiteY1" fmla="*/ 0 h 937875"/>
              <a:gd name="connsiteX2" fmla="*/ 12192000 w 12192000"/>
              <a:gd name="connsiteY2" fmla="*/ 937875 h 937875"/>
              <a:gd name="connsiteX3" fmla="*/ 6076950 w 12192000"/>
              <a:gd name="connsiteY3" fmla="*/ 866099 h 937875"/>
              <a:gd name="connsiteX4" fmla="*/ 0 w 12192000"/>
              <a:gd name="connsiteY4" fmla="*/ 937875 h 937875"/>
              <a:gd name="connsiteX0" fmla="*/ 0 w 12192000"/>
              <a:gd name="connsiteY0" fmla="*/ 937875 h 937875"/>
              <a:gd name="connsiteX1" fmla="*/ 6096000 w 12192000"/>
              <a:gd name="connsiteY1" fmla="*/ 0 h 937875"/>
              <a:gd name="connsiteX2" fmla="*/ 12192000 w 12192000"/>
              <a:gd name="connsiteY2" fmla="*/ 937875 h 937875"/>
              <a:gd name="connsiteX3" fmla="*/ 6076950 w 12192000"/>
              <a:gd name="connsiteY3" fmla="*/ 923249 h 937875"/>
              <a:gd name="connsiteX4" fmla="*/ 0 w 12192000"/>
              <a:gd name="connsiteY4" fmla="*/ 937875 h 937875"/>
              <a:gd name="connsiteX0" fmla="*/ 0 w 12192000"/>
              <a:gd name="connsiteY0" fmla="*/ 937875 h 961349"/>
              <a:gd name="connsiteX1" fmla="*/ 6096000 w 12192000"/>
              <a:gd name="connsiteY1" fmla="*/ 0 h 961349"/>
              <a:gd name="connsiteX2" fmla="*/ 12192000 w 12192000"/>
              <a:gd name="connsiteY2" fmla="*/ 937875 h 961349"/>
              <a:gd name="connsiteX3" fmla="*/ 6096000 w 12192000"/>
              <a:gd name="connsiteY3" fmla="*/ 961349 h 961349"/>
              <a:gd name="connsiteX4" fmla="*/ 0 w 12192000"/>
              <a:gd name="connsiteY4" fmla="*/ 937875 h 96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961349">
                <a:moveTo>
                  <a:pt x="0" y="937875"/>
                </a:moveTo>
                <a:lnTo>
                  <a:pt x="6096000" y="0"/>
                </a:lnTo>
                <a:lnTo>
                  <a:pt x="12192000" y="937875"/>
                </a:lnTo>
                <a:lnTo>
                  <a:pt x="6096000" y="961349"/>
                </a:lnTo>
                <a:lnTo>
                  <a:pt x="0" y="93787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/>
              <a:ea typeface="+mn-ea"/>
              <a:cs typeface="Arial Unicode M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D19BC-6863-4A21-B34A-143C7A2D9348}"/>
              </a:ext>
            </a:extLst>
          </p:cNvPr>
          <p:cNvSpPr txBox="1">
            <a:spLocks/>
          </p:cNvSpPr>
          <p:nvPr/>
        </p:nvSpPr>
        <p:spPr>
          <a:xfrm>
            <a:off x="2057829" y="937875"/>
            <a:ext cx="8076343" cy="96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600" dirty="0">
                <a:ea typeface="+mn-ea"/>
              </a:rPr>
              <a:t>Background Argaman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ea typeface="+mn-ea"/>
              </a:rPr>
              <a:t>WWTP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C60CA8-6802-4954-B95F-C6D68CCE3F1C}"/>
              </a:ext>
            </a:extLst>
          </p:cNvPr>
          <p:cNvSpPr txBox="1">
            <a:spLocks/>
          </p:cNvSpPr>
          <p:nvPr/>
        </p:nvSpPr>
        <p:spPr>
          <a:xfrm>
            <a:off x="7662131" y="2485863"/>
            <a:ext cx="2006292" cy="1278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092B3"/>
              </a:buClr>
              <a:buFontTx/>
              <a:buNone/>
              <a:defRPr lang="he-IL" sz="2200" kern="1200" noProof="0" dirty="0">
                <a:solidFill>
                  <a:srgbClr val="7F7F7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27063" indent="-169863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092B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85838" indent="-179388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Font typeface="Segoe UI" panose="020B0502040204020203" pitchFamily="34" charset="0"/>
              <a:buChar char="−"/>
              <a:defRPr sz="1800" kern="1200">
                <a:solidFill>
                  <a:srgbClr val="7F7F7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55713" indent="-90488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092B3"/>
              </a:buClr>
              <a:buFont typeface="Arial" panose="020B0604020202020204" pitchFamily="34" charset="0"/>
              <a:buChar char="•"/>
              <a:defRPr sz="1100" kern="1200">
                <a:solidFill>
                  <a:srgbClr val="7F7F7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435100" indent="-90488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092B3"/>
              </a:buClr>
              <a:buFont typeface="Segoe UI" panose="020B0502040204020203" pitchFamily="34" charset="0"/>
              <a:buChar char="−"/>
              <a:tabLst>
                <a:tab pos="1524000" algn="l"/>
              </a:tabLst>
              <a:defRPr sz="1100" kern="1200">
                <a:solidFill>
                  <a:srgbClr val="7F7F7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Temperature</a:t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the winter</a:t>
            </a:r>
          </a:p>
          <a:p>
            <a:pPr algn="ctr" rtl="0">
              <a:lnSpc>
                <a:spcPts val="1100"/>
              </a:lnSpc>
            </a:pPr>
            <a:r>
              <a:rPr lang="he-I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~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-5c</a:t>
            </a:r>
            <a:endParaRPr lang="he-IL" sz="18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he-IL" sz="20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he-IL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1FC79-2DE3-4E6C-8910-BE1EA16C00BB}"/>
              </a:ext>
            </a:extLst>
          </p:cNvPr>
          <p:cNvSpPr/>
          <p:nvPr/>
        </p:nvSpPr>
        <p:spPr>
          <a:xfrm rot="10800000" flipV="1">
            <a:off x="5697222" y="1840881"/>
            <a:ext cx="797557" cy="28800"/>
          </a:xfrm>
          <a:prstGeom prst="rect">
            <a:avLst/>
          </a:prstGeom>
          <a:solidFill>
            <a:srgbClr val="2092B3"/>
          </a:solidFill>
          <a:ln>
            <a:solidFill>
              <a:srgbClr val="2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AF952-E01A-4786-95FD-721D6B3A84EE}"/>
              </a:ext>
            </a:extLst>
          </p:cNvPr>
          <p:cNvSpPr/>
          <p:nvPr/>
        </p:nvSpPr>
        <p:spPr>
          <a:xfrm>
            <a:off x="677731" y="2519046"/>
            <a:ext cx="2346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Rural project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treating of 6,000m^3 per day.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1366A-E396-48FE-8E2A-15D92D5412EA}"/>
              </a:ext>
            </a:extLst>
          </p:cNvPr>
          <p:cNvSpPr/>
          <p:nvPr/>
        </p:nvSpPr>
        <p:spPr>
          <a:xfrm>
            <a:off x="3023886" y="2580602"/>
            <a:ext cx="2209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Location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Golan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heights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01434-8596-4B2C-B611-2700E7AFC8D6}"/>
              </a:ext>
            </a:extLst>
          </p:cNvPr>
          <p:cNvSpPr/>
          <p:nvPr/>
        </p:nvSpPr>
        <p:spPr>
          <a:xfrm>
            <a:off x="5452068" y="2479065"/>
            <a:ext cx="186621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Temperature</a:t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the summer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~ 35c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72336D-1007-4EE6-8556-2F0610003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10" y="2157002"/>
            <a:ext cx="396545" cy="3759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1AF931-5C99-407F-8F6B-99CFB334C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91" y="2106288"/>
            <a:ext cx="442650" cy="4451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DEA972-3EA1-4D4B-8A75-4593EB5F9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17" y="2090655"/>
            <a:ext cx="246491" cy="3884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7D00D6-7DCF-4E01-893C-E26F37DF49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97" y="2116022"/>
            <a:ext cx="297283" cy="400801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02AC348B-1EDF-4629-9E28-D3F31E56E0E8}"/>
              </a:ext>
            </a:extLst>
          </p:cNvPr>
          <p:cNvSpPr/>
          <p:nvPr/>
        </p:nvSpPr>
        <p:spPr>
          <a:xfrm>
            <a:off x="9592644" y="2479065"/>
            <a:ext cx="2209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Effluent Quality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BOD- 100mg/l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TSS – 100mg/l </a:t>
            </a:r>
          </a:p>
        </p:txBody>
      </p:sp>
      <p:pic>
        <p:nvPicPr>
          <p:cNvPr id="16" name="Picture 29">
            <a:extLst>
              <a:ext uri="{FF2B5EF4-FFF2-40B4-BE49-F238E27FC236}">
                <a16:creationId xmlns:a16="http://schemas.microsoft.com/office/drawing/2014/main" id="{6246CA47-0421-41B4-A095-7E52694D27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71" y="2132146"/>
            <a:ext cx="297283" cy="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דשא, חוץ, שמים, הר&#10;&#10;התיאור נוצר באופן אוטומטי">
            <a:extLst>
              <a:ext uri="{FF2B5EF4-FFF2-40B4-BE49-F238E27FC236}">
                <a16:creationId xmlns:a16="http://schemas.microsoft.com/office/drawing/2014/main" id="{FE1A575E-F761-41AF-9442-FE7EB0D5AD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0"/>
          <a:stretch/>
        </p:blipFill>
        <p:spPr>
          <a:xfrm>
            <a:off x="0" y="-1"/>
            <a:ext cx="12209079" cy="6857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B9059D-25D3-40FA-B7B4-7A2407EEF281}"/>
              </a:ext>
            </a:extLst>
          </p:cNvPr>
          <p:cNvSpPr/>
          <p:nvPr/>
        </p:nvSpPr>
        <p:spPr>
          <a:xfrm>
            <a:off x="-17079" y="0"/>
            <a:ext cx="12209079" cy="2085974"/>
          </a:xfrm>
          <a:custGeom>
            <a:avLst/>
            <a:gdLst>
              <a:gd name="connsiteX0" fmla="*/ 0 w 12209079"/>
              <a:gd name="connsiteY0" fmla="*/ 0 h 2085974"/>
              <a:gd name="connsiteX1" fmla="*/ 12209079 w 12209079"/>
              <a:gd name="connsiteY1" fmla="*/ 0 h 2085974"/>
              <a:gd name="connsiteX2" fmla="*/ 12209079 w 12209079"/>
              <a:gd name="connsiteY2" fmla="*/ 1111618 h 2085974"/>
              <a:gd name="connsiteX3" fmla="*/ 11899542 w 12209079"/>
              <a:gd name="connsiteY3" fmla="*/ 1160198 h 2085974"/>
              <a:gd name="connsiteX4" fmla="*/ 6114098 w 12209079"/>
              <a:gd name="connsiteY4" fmla="*/ 2085974 h 2085974"/>
              <a:gd name="connsiteX5" fmla="*/ 0 w 12209079"/>
              <a:gd name="connsiteY5" fmla="*/ 1071930 h 2085974"/>
              <a:gd name="connsiteX6" fmla="*/ 0 w 12209079"/>
              <a:gd name="connsiteY6" fmla="*/ 0 h 20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9079" h="2085974">
                <a:moveTo>
                  <a:pt x="0" y="0"/>
                </a:moveTo>
                <a:lnTo>
                  <a:pt x="12209079" y="0"/>
                </a:lnTo>
                <a:lnTo>
                  <a:pt x="12209079" y="1111618"/>
                </a:lnTo>
                <a:lnTo>
                  <a:pt x="11899542" y="1160198"/>
                </a:lnTo>
                <a:cubicBezTo>
                  <a:pt x="6151314" y="2061228"/>
                  <a:pt x="7911742" y="1750206"/>
                  <a:pt x="6114098" y="2085974"/>
                </a:cubicBezTo>
                <a:lnTo>
                  <a:pt x="0" y="10719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8">
            <a:extLst>
              <a:ext uri="{FF2B5EF4-FFF2-40B4-BE49-F238E27FC236}">
                <a16:creationId xmlns:a16="http://schemas.microsoft.com/office/drawing/2014/main" id="{38FE2D8E-06B8-43D4-9EB3-B3BF9D8D479F}"/>
              </a:ext>
            </a:extLst>
          </p:cNvPr>
          <p:cNvSpPr txBox="1">
            <a:spLocks/>
          </p:cNvSpPr>
          <p:nvPr/>
        </p:nvSpPr>
        <p:spPr>
          <a:xfrm>
            <a:off x="8286141" y="6256864"/>
            <a:ext cx="4086385" cy="4677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1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rgbClr val="2092B3"/>
                </a:solidFill>
                <a:latin typeface="MeodedPashut_OE Regular" panose="02000500000000000000" pitchFamily="50" charset="-79"/>
                <a:ea typeface="+mn-ea"/>
                <a:cs typeface="MeodedPashut_OE Regular" panose="02000500000000000000" pitchFamily="50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Contact: Hagai@DHVmed.com</a:t>
            </a:r>
            <a:endParaRPr lang="he-IL" sz="1800" dirty="0">
              <a:solidFill>
                <a:srgbClr val="FFFF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699329-9E91-46F7-98E1-B3FBEC9F5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" y="5613509"/>
            <a:ext cx="1754419" cy="1754419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56490BBF-D010-48E8-9F36-8CBB98F17636}"/>
              </a:ext>
            </a:extLst>
          </p:cNvPr>
          <p:cNvSpPr/>
          <p:nvPr/>
        </p:nvSpPr>
        <p:spPr>
          <a:xfrm>
            <a:off x="4470400" y="396656"/>
            <a:ext cx="3412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58595B"/>
                </a:solidFill>
              </a:rPr>
              <a:t>Building a new plant with a very high standards due the fact that there are new standards for the effluents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62CCF6-B84B-4531-BE8E-6671296702C7}"/>
              </a:ext>
            </a:extLst>
          </p:cNvPr>
          <p:cNvSpPr txBox="1">
            <a:spLocks/>
          </p:cNvSpPr>
          <p:nvPr/>
        </p:nvSpPr>
        <p:spPr>
          <a:xfrm>
            <a:off x="739246" y="396656"/>
            <a:ext cx="4905375" cy="13255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he-IL" sz="7200" i="0" u="none" strike="noStrike" kern="1200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MeodedPashut_OE Regular" panose="02000500000000000000" pitchFamily="50" charset="-79"/>
              </a:defRPr>
            </a:lvl1pPr>
          </a:lstStyle>
          <a:p>
            <a:pPr algn="l" rtl="1"/>
            <a:r>
              <a:rPr lang="en-US" sz="3600" dirty="0"/>
              <a:t>The Challenge:</a:t>
            </a:r>
          </a:p>
        </p:txBody>
      </p:sp>
      <p:graphicFrame>
        <p:nvGraphicFramePr>
          <p:cNvPr id="10" name="טבלה 9">
            <a:extLst>
              <a:ext uri="{FF2B5EF4-FFF2-40B4-BE49-F238E27FC236}">
                <a16:creationId xmlns:a16="http://schemas.microsoft.com/office/drawing/2014/main" id="{2FC3A00D-DF9C-4940-B846-7116B0F5D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91527"/>
              </p:ext>
            </p:extLst>
          </p:nvPr>
        </p:nvGraphicFramePr>
        <p:xfrm>
          <a:off x="8170333" y="-2"/>
          <a:ext cx="4010547" cy="2826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1339">
                  <a:extLst>
                    <a:ext uri="{9D8B030D-6E8A-4147-A177-3AD203B41FA5}">
                      <a16:colId xmlns:a16="http://schemas.microsoft.com/office/drawing/2014/main" val="74654201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930148537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932440308"/>
                    </a:ext>
                  </a:extLst>
                </a:gridCol>
                <a:gridCol w="1682141">
                  <a:extLst>
                    <a:ext uri="{9D8B030D-6E8A-4147-A177-3AD203B41FA5}">
                      <a16:colId xmlns:a16="http://schemas.microsoft.com/office/drawing/2014/main" val="3464613619"/>
                    </a:ext>
                  </a:extLst>
                </a:gridCol>
              </a:tblGrid>
              <a:tr h="627818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Target values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>
                    <a:solidFill>
                      <a:srgbClr val="2092B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Value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>
                    <a:solidFill>
                      <a:srgbClr val="2092B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Unites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>
                    <a:solidFill>
                      <a:srgbClr val="2092B3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Parameter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>
                    <a:solidFill>
                      <a:srgbClr val="2092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75809"/>
                  </a:ext>
                </a:extLst>
              </a:tr>
              <a:tr h="359800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mg/l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BOD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extLst>
                  <a:ext uri="{0D108BD9-81ED-4DB2-BD59-A6C34878D82A}">
                    <a16:rowId xmlns:a16="http://schemas.microsoft.com/office/drawing/2014/main" val="390315965"/>
                  </a:ext>
                </a:extLst>
              </a:tr>
              <a:tr h="359800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mg/l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COD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extLst>
                  <a:ext uri="{0D108BD9-81ED-4DB2-BD59-A6C34878D82A}">
                    <a16:rowId xmlns:a16="http://schemas.microsoft.com/office/drawing/2014/main" val="3774220942"/>
                  </a:ext>
                </a:extLst>
              </a:tr>
              <a:tr h="359800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2.5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mg/l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TSS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extLst>
                  <a:ext uri="{0D108BD9-81ED-4DB2-BD59-A6C34878D82A}">
                    <a16:rowId xmlns:a16="http://schemas.microsoft.com/office/drawing/2014/main" val="3292181021"/>
                  </a:ext>
                </a:extLst>
              </a:tr>
              <a:tr h="359800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14.6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mg/l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 (Nitrogen)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extLst>
                  <a:ext uri="{0D108BD9-81ED-4DB2-BD59-A6C34878D82A}">
                    <a16:rowId xmlns:a16="http://schemas.microsoft.com/office/drawing/2014/main" val="1646610256"/>
                  </a:ext>
                </a:extLst>
              </a:tr>
              <a:tr h="359800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3,8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mg/l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 (Phosphorus)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extLst>
                  <a:ext uri="{0D108BD9-81ED-4DB2-BD59-A6C34878D82A}">
                    <a16:rowId xmlns:a16="http://schemas.microsoft.com/office/drawing/2014/main" val="1625314963"/>
                  </a:ext>
                </a:extLst>
              </a:tr>
              <a:tr h="359800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1.5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mg/l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Fecal Coli</a:t>
                      </a:r>
                      <a:endParaRPr lang="he-IL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0288" marR="90288" marT="45144" marB="45144"/>
                </a:tc>
                <a:extLst>
                  <a:ext uri="{0D108BD9-81ED-4DB2-BD59-A6C34878D82A}">
                    <a16:rowId xmlns:a16="http://schemas.microsoft.com/office/drawing/2014/main" val="51758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83645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over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HV">
      <a:majorFont>
        <a:latin typeface="Arial Unicode MS"/>
        <a:ea typeface=""/>
        <a:cs typeface="Arial Unicode MS"/>
      </a:majorFont>
      <a:minorFont>
        <a:latin typeface="Arial Unicode MS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8614</TotalTime>
  <Words>179</Words>
  <Application>Microsoft Office PowerPoint</Application>
  <PresentationFormat>מסך רחב</PresentationFormat>
  <Paragraphs>48</Paragraphs>
  <Slides>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13" baseType="lpstr">
      <vt:lpstr>Arial Unicode MS</vt:lpstr>
      <vt:lpstr>Arial</vt:lpstr>
      <vt:lpstr>Calibri</vt:lpstr>
      <vt:lpstr>MeodedPashut_OE Regular</vt:lpstr>
      <vt:lpstr>Segoe UI</vt:lpstr>
      <vt:lpstr>Segoe UI Black</vt:lpstr>
      <vt:lpstr>Segoe UI Light</vt:lpstr>
      <vt:lpstr>Segoe UI Semibold</vt:lpstr>
      <vt:lpstr>Segoe UI Semilight</vt:lpstr>
      <vt:lpstr>Cover slide 1</vt:lpstr>
      <vt:lpstr>Argaman WWTP Case Study ISRAEL</vt:lpstr>
      <vt:lpstr>מצגת של PowerPoint‏</vt:lpstr>
      <vt:lpstr>מצגת של PowerPoint‏</vt:lpstr>
    </vt:vector>
  </TitlesOfParts>
  <Company>Aviv AMCG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Dekel</dc:creator>
  <cp:lastModifiedBy>hagai kotzer</cp:lastModifiedBy>
  <cp:revision>743</cp:revision>
  <dcterms:created xsi:type="dcterms:W3CDTF">2017-09-26T10:46:31Z</dcterms:created>
  <dcterms:modified xsi:type="dcterms:W3CDTF">2019-06-18T03:59:34Z</dcterms:modified>
</cp:coreProperties>
</file>